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347" r:id="rId4"/>
    <p:sldId id="348" r:id="rId5"/>
    <p:sldId id="293" r:id="rId6"/>
    <p:sldId id="345" r:id="rId7"/>
    <p:sldId id="337" r:id="rId8"/>
    <p:sldId id="336" r:id="rId9"/>
    <p:sldId id="342" r:id="rId10"/>
    <p:sldId id="338" r:id="rId11"/>
    <p:sldId id="343" r:id="rId12"/>
    <p:sldId id="335" r:id="rId13"/>
    <p:sldId id="339" r:id="rId14"/>
    <p:sldId id="340" r:id="rId15"/>
    <p:sldId id="341" r:id="rId16"/>
    <p:sldId id="344" r:id="rId17"/>
    <p:sldId id="346" r:id="rId18"/>
    <p:sldId id="349" r:id="rId19"/>
    <p:sldId id="350" r:id="rId20"/>
    <p:sldId id="351" r:id="rId21"/>
    <p:sldId id="353" r:id="rId22"/>
    <p:sldId id="354" r:id="rId23"/>
    <p:sldId id="355" r:id="rId24"/>
    <p:sldId id="331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0A2"/>
    <a:srgbClr val="959595"/>
    <a:srgbClr val="FFC000"/>
    <a:srgbClr val="1C50A2"/>
    <a:srgbClr val="1D1DFF"/>
    <a:srgbClr val="197EBF"/>
    <a:srgbClr val="F3F3F3"/>
    <a:srgbClr val="2D416C"/>
    <a:srgbClr val="FF93AF"/>
    <a:srgbClr val="5BC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95" d="100"/>
          <a:sy n="95" d="100"/>
        </p:scale>
        <p:origin x="66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9838bed4-5a44-463f-bbe4-9d64b8f51925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5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37233e5a-4d27-4bcc-b26e-2b969f3f666e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89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Rectangle 627"/>
          <p:cNvSpPr>
            <a:spLocks noChangeArrowheads="1"/>
          </p:cNvSpPr>
          <p:nvPr userDrawn="1"/>
        </p:nvSpPr>
        <p:spPr bwMode="auto">
          <a:xfrm>
            <a:off x="-34944" y="13548"/>
            <a:ext cx="12195175" cy="6861175"/>
          </a:xfrm>
          <a:prstGeom prst="rect">
            <a:avLst/>
          </a:prstGeom>
          <a:solidFill>
            <a:srgbClr val="D3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65" name="组合 664"/>
          <p:cNvGrpSpPr/>
          <p:nvPr userDrawn="1"/>
        </p:nvGrpSpPr>
        <p:grpSpPr>
          <a:xfrm>
            <a:off x="3930426" y="1261176"/>
            <a:ext cx="4308700" cy="2229383"/>
            <a:chOff x="5434013" y="2547938"/>
            <a:chExt cx="6335713" cy="3278188"/>
          </a:xfrm>
        </p:grpSpPr>
        <p:sp>
          <p:nvSpPr>
            <p:cNvPr id="672" name="Freeform 634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35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Rectangle 636"/>
            <p:cNvSpPr>
              <a:spLocks noChangeArrowheads="1"/>
            </p:cNvSpPr>
            <p:nvPr userDrawn="1"/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37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38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39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8" name="Freeform 640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9" name="Freeform 641"/>
            <p:cNvSpPr>
              <a:spLocks noEditPoints="1"/>
            </p:cNvSpPr>
            <p:nvPr userDrawn="1"/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0" name="Rectangle 642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Rectangle 643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44"/>
            <p:cNvSpPr>
              <a:spLocks noEditPoints="1"/>
            </p:cNvSpPr>
            <p:nvPr userDrawn="1"/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45"/>
            <p:cNvSpPr>
              <a:spLocks noEditPoints="1"/>
            </p:cNvSpPr>
            <p:nvPr userDrawn="1"/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46"/>
            <p:cNvSpPr>
              <a:spLocks noEditPoints="1"/>
            </p:cNvSpPr>
            <p:nvPr userDrawn="1"/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47"/>
            <p:cNvSpPr>
              <a:spLocks noEditPoints="1"/>
            </p:cNvSpPr>
            <p:nvPr userDrawn="1"/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48"/>
            <p:cNvSpPr>
              <a:spLocks noEditPoints="1"/>
            </p:cNvSpPr>
            <p:nvPr userDrawn="1"/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49"/>
            <p:cNvSpPr>
              <a:spLocks noEditPoints="1"/>
            </p:cNvSpPr>
            <p:nvPr userDrawn="1"/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50"/>
            <p:cNvSpPr>
              <a:spLocks noEditPoints="1"/>
            </p:cNvSpPr>
            <p:nvPr userDrawn="1"/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51"/>
            <p:cNvSpPr>
              <a:spLocks noEditPoints="1"/>
            </p:cNvSpPr>
            <p:nvPr userDrawn="1"/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52"/>
            <p:cNvSpPr>
              <a:spLocks noEditPoints="1"/>
            </p:cNvSpPr>
            <p:nvPr userDrawn="1"/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53"/>
            <p:cNvSpPr>
              <a:spLocks noEditPoints="1"/>
            </p:cNvSpPr>
            <p:nvPr userDrawn="1"/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654"/>
            <p:cNvSpPr>
              <a:spLocks noEditPoints="1"/>
            </p:cNvSpPr>
            <p:nvPr userDrawn="1"/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655"/>
            <p:cNvSpPr>
              <a:spLocks noEditPoints="1"/>
            </p:cNvSpPr>
            <p:nvPr userDrawn="1"/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656"/>
            <p:cNvSpPr>
              <a:spLocks noEditPoints="1"/>
            </p:cNvSpPr>
            <p:nvPr userDrawn="1"/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657"/>
            <p:cNvSpPr>
              <a:spLocks noEditPoints="1"/>
            </p:cNvSpPr>
            <p:nvPr userDrawn="1"/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658"/>
            <p:cNvSpPr>
              <a:spLocks noEditPoints="1"/>
            </p:cNvSpPr>
            <p:nvPr userDrawn="1"/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659"/>
            <p:cNvSpPr>
              <a:spLocks noEditPoints="1"/>
            </p:cNvSpPr>
            <p:nvPr userDrawn="1"/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660"/>
            <p:cNvSpPr>
              <a:spLocks noEditPoints="1"/>
            </p:cNvSpPr>
            <p:nvPr userDrawn="1"/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661"/>
            <p:cNvSpPr>
              <a:spLocks noEditPoints="1"/>
            </p:cNvSpPr>
            <p:nvPr userDrawn="1"/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662"/>
            <p:cNvSpPr>
              <a:spLocks noEditPoints="1"/>
            </p:cNvSpPr>
            <p:nvPr userDrawn="1"/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663"/>
            <p:cNvSpPr>
              <a:spLocks noEditPoints="1"/>
            </p:cNvSpPr>
            <p:nvPr userDrawn="1"/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664"/>
            <p:cNvSpPr>
              <a:spLocks noEditPoints="1"/>
            </p:cNvSpPr>
            <p:nvPr userDrawn="1"/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665"/>
            <p:cNvSpPr>
              <a:spLocks noEditPoints="1"/>
            </p:cNvSpPr>
            <p:nvPr userDrawn="1"/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666"/>
            <p:cNvSpPr>
              <a:spLocks noEditPoints="1"/>
            </p:cNvSpPr>
            <p:nvPr userDrawn="1"/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667"/>
            <p:cNvSpPr>
              <a:spLocks noEditPoints="1"/>
            </p:cNvSpPr>
            <p:nvPr userDrawn="1"/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668"/>
            <p:cNvSpPr>
              <a:spLocks noEditPoints="1"/>
            </p:cNvSpPr>
            <p:nvPr userDrawn="1"/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669"/>
            <p:cNvSpPr>
              <a:spLocks noEditPoints="1"/>
            </p:cNvSpPr>
            <p:nvPr userDrawn="1"/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670"/>
            <p:cNvSpPr>
              <a:spLocks noEditPoints="1"/>
            </p:cNvSpPr>
            <p:nvPr userDrawn="1"/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671"/>
            <p:cNvSpPr>
              <a:spLocks noEditPoints="1"/>
            </p:cNvSpPr>
            <p:nvPr userDrawn="1"/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672"/>
            <p:cNvSpPr>
              <a:spLocks noEditPoints="1"/>
            </p:cNvSpPr>
            <p:nvPr userDrawn="1"/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673"/>
            <p:cNvSpPr>
              <a:spLocks noEditPoints="1"/>
            </p:cNvSpPr>
            <p:nvPr userDrawn="1"/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674"/>
            <p:cNvSpPr>
              <a:spLocks noEditPoints="1"/>
            </p:cNvSpPr>
            <p:nvPr userDrawn="1"/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675"/>
            <p:cNvSpPr>
              <a:spLocks noEditPoints="1"/>
            </p:cNvSpPr>
            <p:nvPr userDrawn="1"/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676"/>
            <p:cNvSpPr>
              <a:spLocks noEditPoints="1"/>
            </p:cNvSpPr>
            <p:nvPr userDrawn="1"/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677"/>
            <p:cNvSpPr>
              <a:spLocks noEditPoints="1"/>
            </p:cNvSpPr>
            <p:nvPr userDrawn="1"/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678"/>
            <p:cNvSpPr>
              <a:spLocks noEditPoints="1"/>
            </p:cNvSpPr>
            <p:nvPr userDrawn="1"/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679"/>
            <p:cNvSpPr>
              <a:spLocks noEditPoints="1"/>
            </p:cNvSpPr>
            <p:nvPr userDrawn="1"/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680"/>
            <p:cNvSpPr>
              <a:spLocks noEditPoints="1"/>
            </p:cNvSpPr>
            <p:nvPr userDrawn="1"/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681"/>
            <p:cNvSpPr>
              <a:spLocks noEditPoints="1"/>
            </p:cNvSpPr>
            <p:nvPr userDrawn="1"/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682"/>
            <p:cNvSpPr>
              <a:spLocks noEditPoints="1"/>
            </p:cNvSpPr>
            <p:nvPr userDrawn="1"/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683"/>
            <p:cNvSpPr>
              <a:spLocks noEditPoints="1"/>
            </p:cNvSpPr>
            <p:nvPr userDrawn="1"/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684"/>
            <p:cNvSpPr>
              <a:spLocks noEditPoints="1"/>
            </p:cNvSpPr>
            <p:nvPr userDrawn="1"/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685"/>
            <p:cNvSpPr>
              <a:spLocks noEditPoints="1"/>
            </p:cNvSpPr>
            <p:nvPr userDrawn="1"/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686"/>
            <p:cNvSpPr>
              <a:spLocks noEditPoints="1"/>
            </p:cNvSpPr>
            <p:nvPr userDrawn="1"/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687"/>
            <p:cNvSpPr>
              <a:spLocks noEditPoints="1"/>
            </p:cNvSpPr>
            <p:nvPr userDrawn="1"/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688"/>
            <p:cNvSpPr>
              <a:spLocks noEditPoints="1"/>
            </p:cNvSpPr>
            <p:nvPr userDrawn="1"/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689"/>
            <p:cNvSpPr>
              <a:spLocks noEditPoints="1"/>
            </p:cNvSpPr>
            <p:nvPr userDrawn="1"/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690"/>
            <p:cNvSpPr>
              <a:spLocks noEditPoints="1"/>
            </p:cNvSpPr>
            <p:nvPr userDrawn="1"/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691"/>
            <p:cNvSpPr>
              <a:spLocks noEditPoints="1"/>
            </p:cNvSpPr>
            <p:nvPr userDrawn="1"/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692"/>
            <p:cNvSpPr>
              <a:spLocks noEditPoints="1"/>
            </p:cNvSpPr>
            <p:nvPr userDrawn="1"/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693"/>
            <p:cNvSpPr>
              <a:spLocks noEditPoints="1"/>
            </p:cNvSpPr>
            <p:nvPr userDrawn="1"/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694"/>
            <p:cNvSpPr>
              <a:spLocks noEditPoints="1"/>
            </p:cNvSpPr>
            <p:nvPr userDrawn="1"/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695"/>
            <p:cNvSpPr>
              <a:spLocks noEditPoints="1"/>
            </p:cNvSpPr>
            <p:nvPr userDrawn="1"/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696"/>
            <p:cNvSpPr>
              <a:spLocks noEditPoints="1"/>
            </p:cNvSpPr>
            <p:nvPr userDrawn="1"/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697"/>
            <p:cNvSpPr>
              <a:spLocks noEditPoints="1"/>
            </p:cNvSpPr>
            <p:nvPr userDrawn="1"/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698"/>
            <p:cNvSpPr>
              <a:spLocks noEditPoints="1"/>
            </p:cNvSpPr>
            <p:nvPr userDrawn="1"/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699"/>
            <p:cNvSpPr>
              <a:spLocks noEditPoints="1"/>
            </p:cNvSpPr>
            <p:nvPr userDrawn="1"/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00"/>
            <p:cNvSpPr>
              <a:spLocks noEditPoints="1"/>
            </p:cNvSpPr>
            <p:nvPr userDrawn="1"/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01"/>
            <p:cNvSpPr>
              <a:spLocks noEditPoints="1"/>
            </p:cNvSpPr>
            <p:nvPr userDrawn="1"/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02"/>
            <p:cNvSpPr>
              <a:spLocks noEditPoints="1"/>
            </p:cNvSpPr>
            <p:nvPr userDrawn="1"/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03"/>
            <p:cNvSpPr>
              <a:spLocks noEditPoints="1"/>
            </p:cNvSpPr>
            <p:nvPr userDrawn="1"/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04"/>
            <p:cNvSpPr>
              <a:spLocks noEditPoints="1"/>
            </p:cNvSpPr>
            <p:nvPr userDrawn="1"/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05"/>
            <p:cNvSpPr>
              <a:spLocks noEditPoints="1"/>
            </p:cNvSpPr>
            <p:nvPr userDrawn="1"/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06"/>
            <p:cNvSpPr>
              <a:spLocks noEditPoints="1"/>
            </p:cNvSpPr>
            <p:nvPr userDrawn="1"/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07"/>
            <p:cNvSpPr>
              <a:spLocks noEditPoints="1"/>
            </p:cNvSpPr>
            <p:nvPr userDrawn="1"/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08"/>
            <p:cNvSpPr>
              <a:spLocks noEditPoints="1"/>
            </p:cNvSpPr>
            <p:nvPr userDrawn="1"/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09"/>
            <p:cNvSpPr>
              <a:spLocks noEditPoints="1"/>
            </p:cNvSpPr>
            <p:nvPr userDrawn="1"/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10"/>
            <p:cNvSpPr>
              <a:spLocks noEditPoints="1"/>
            </p:cNvSpPr>
            <p:nvPr userDrawn="1"/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11"/>
            <p:cNvSpPr>
              <a:spLocks noEditPoints="1"/>
            </p:cNvSpPr>
            <p:nvPr userDrawn="1"/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12"/>
            <p:cNvSpPr>
              <a:spLocks noEditPoints="1"/>
            </p:cNvSpPr>
            <p:nvPr userDrawn="1"/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13"/>
            <p:cNvSpPr>
              <a:spLocks noEditPoints="1"/>
            </p:cNvSpPr>
            <p:nvPr userDrawn="1"/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14"/>
            <p:cNvSpPr>
              <a:spLocks noEditPoints="1"/>
            </p:cNvSpPr>
            <p:nvPr userDrawn="1"/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15"/>
            <p:cNvSpPr>
              <a:spLocks noEditPoints="1"/>
            </p:cNvSpPr>
            <p:nvPr userDrawn="1"/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16"/>
            <p:cNvSpPr>
              <a:spLocks noEditPoints="1"/>
            </p:cNvSpPr>
            <p:nvPr userDrawn="1"/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17"/>
            <p:cNvSpPr>
              <a:spLocks noEditPoints="1"/>
            </p:cNvSpPr>
            <p:nvPr userDrawn="1"/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18"/>
            <p:cNvSpPr>
              <a:spLocks noEditPoints="1"/>
            </p:cNvSpPr>
            <p:nvPr userDrawn="1"/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19"/>
            <p:cNvSpPr>
              <a:spLocks noEditPoints="1"/>
            </p:cNvSpPr>
            <p:nvPr userDrawn="1"/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20"/>
            <p:cNvSpPr>
              <a:spLocks noEditPoints="1"/>
            </p:cNvSpPr>
            <p:nvPr userDrawn="1"/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21"/>
            <p:cNvSpPr>
              <a:spLocks noEditPoints="1"/>
            </p:cNvSpPr>
            <p:nvPr userDrawn="1"/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22"/>
            <p:cNvSpPr>
              <a:spLocks noEditPoints="1"/>
            </p:cNvSpPr>
            <p:nvPr userDrawn="1"/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23"/>
            <p:cNvSpPr>
              <a:spLocks noEditPoints="1"/>
            </p:cNvSpPr>
            <p:nvPr userDrawn="1"/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24"/>
            <p:cNvSpPr>
              <a:spLocks noEditPoints="1"/>
            </p:cNvSpPr>
            <p:nvPr userDrawn="1"/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25"/>
            <p:cNvSpPr>
              <a:spLocks noEditPoints="1"/>
            </p:cNvSpPr>
            <p:nvPr userDrawn="1"/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26"/>
            <p:cNvSpPr>
              <a:spLocks noEditPoints="1"/>
            </p:cNvSpPr>
            <p:nvPr userDrawn="1"/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27"/>
            <p:cNvSpPr>
              <a:spLocks noEditPoints="1"/>
            </p:cNvSpPr>
            <p:nvPr userDrawn="1"/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28"/>
            <p:cNvSpPr>
              <a:spLocks noEditPoints="1"/>
            </p:cNvSpPr>
            <p:nvPr userDrawn="1"/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29"/>
            <p:cNvSpPr>
              <a:spLocks noEditPoints="1"/>
            </p:cNvSpPr>
            <p:nvPr userDrawn="1"/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30"/>
            <p:cNvSpPr>
              <a:spLocks noEditPoints="1"/>
            </p:cNvSpPr>
            <p:nvPr userDrawn="1"/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31"/>
            <p:cNvSpPr>
              <a:spLocks noEditPoints="1"/>
            </p:cNvSpPr>
            <p:nvPr userDrawn="1"/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32"/>
            <p:cNvSpPr>
              <a:spLocks noEditPoints="1"/>
            </p:cNvSpPr>
            <p:nvPr userDrawn="1"/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33"/>
            <p:cNvSpPr>
              <a:spLocks noEditPoints="1"/>
            </p:cNvSpPr>
            <p:nvPr userDrawn="1"/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34"/>
            <p:cNvSpPr>
              <a:spLocks noEditPoints="1"/>
            </p:cNvSpPr>
            <p:nvPr userDrawn="1"/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35"/>
            <p:cNvSpPr>
              <a:spLocks noEditPoints="1"/>
            </p:cNvSpPr>
            <p:nvPr userDrawn="1"/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36"/>
            <p:cNvSpPr>
              <a:spLocks noEditPoints="1"/>
            </p:cNvSpPr>
            <p:nvPr userDrawn="1"/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37"/>
            <p:cNvSpPr>
              <a:spLocks noEditPoints="1"/>
            </p:cNvSpPr>
            <p:nvPr userDrawn="1"/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38"/>
            <p:cNvSpPr>
              <a:spLocks noEditPoints="1"/>
            </p:cNvSpPr>
            <p:nvPr userDrawn="1"/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39"/>
            <p:cNvSpPr>
              <a:spLocks noEditPoints="1"/>
            </p:cNvSpPr>
            <p:nvPr userDrawn="1"/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40"/>
            <p:cNvSpPr>
              <a:spLocks noEditPoints="1"/>
            </p:cNvSpPr>
            <p:nvPr userDrawn="1"/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41"/>
            <p:cNvSpPr>
              <a:spLocks noEditPoints="1"/>
            </p:cNvSpPr>
            <p:nvPr userDrawn="1"/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42"/>
            <p:cNvSpPr>
              <a:spLocks noEditPoints="1"/>
            </p:cNvSpPr>
            <p:nvPr userDrawn="1"/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43"/>
            <p:cNvSpPr>
              <a:spLocks noEditPoints="1"/>
            </p:cNvSpPr>
            <p:nvPr userDrawn="1"/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44"/>
            <p:cNvSpPr>
              <a:spLocks noEditPoints="1"/>
            </p:cNvSpPr>
            <p:nvPr userDrawn="1"/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45"/>
            <p:cNvSpPr>
              <a:spLocks noEditPoints="1"/>
            </p:cNvSpPr>
            <p:nvPr userDrawn="1"/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46"/>
            <p:cNvSpPr>
              <a:spLocks noEditPoints="1"/>
            </p:cNvSpPr>
            <p:nvPr userDrawn="1"/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5" name="Freeform 747"/>
            <p:cNvSpPr>
              <a:spLocks noEditPoints="1"/>
            </p:cNvSpPr>
            <p:nvPr userDrawn="1"/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48"/>
            <p:cNvSpPr>
              <a:spLocks noEditPoints="1"/>
            </p:cNvSpPr>
            <p:nvPr userDrawn="1"/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49"/>
            <p:cNvSpPr>
              <a:spLocks noEditPoints="1"/>
            </p:cNvSpPr>
            <p:nvPr userDrawn="1"/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50"/>
            <p:cNvSpPr>
              <a:spLocks noEditPoints="1"/>
            </p:cNvSpPr>
            <p:nvPr userDrawn="1"/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Rectangle 751"/>
            <p:cNvSpPr>
              <a:spLocks noChangeArrowheads="1"/>
            </p:cNvSpPr>
            <p:nvPr userDrawn="1"/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52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53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754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755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Rectangle 756"/>
            <p:cNvSpPr>
              <a:spLocks noChangeArrowheads="1"/>
            </p:cNvSpPr>
            <p:nvPr userDrawn="1"/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Rectangle 757"/>
            <p:cNvSpPr>
              <a:spLocks noChangeArrowheads="1"/>
            </p:cNvSpPr>
            <p:nvPr userDrawn="1"/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758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759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Rectangle 760"/>
            <p:cNvSpPr>
              <a:spLocks noChangeArrowheads="1"/>
            </p:cNvSpPr>
            <p:nvPr userDrawn="1"/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761"/>
            <p:cNvSpPr>
              <a:spLocks noEditPoints="1"/>
            </p:cNvSpPr>
            <p:nvPr userDrawn="1"/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762"/>
            <p:cNvSpPr>
              <a:spLocks noEditPoints="1"/>
            </p:cNvSpPr>
            <p:nvPr userDrawn="1"/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763"/>
            <p:cNvSpPr>
              <a:spLocks noEditPoints="1"/>
            </p:cNvSpPr>
            <p:nvPr userDrawn="1"/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764"/>
            <p:cNvSpPr>
              <a:spLocks noEditPoints="1"/>
            </p:cNvSpPr>
            <p:nvPr userDrawn="1"/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Rectangle 765"/>
            <p:cNvSpPr>
              <a:spLocks noChangeArrowheads="1"/>
            </p:cNvSpPr>
            <p:nvPr userDrawn="1"/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299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Rectangle 766"/>
            <p:cNvSpPr>
              <a:spLocks noChangeArrowheads="1"/>
            </p:cNvSpPr>
            <p:nvPr userDrawn="1"/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5B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Rectangle 767"/>
            <p:cNvSpPr>
              <a:spLocks noChangeArrowheads="1"/>
            </p:cNvSpPr>
            <p:nvPr userDrawn="1"/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Rectangle 768"/>
            <p:cNvSpPr>
              <a:spLocks noChangeArrowheads="1"/>
            </p:cNvSpPr>
            <p:nvPr userDrawn="1"/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769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770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Rectangle 771"/>
            <p:cNvSpPr>
              <a:spLocks noChangeArrowheads="1"/>
            </p:cNvSpPr>
            <p:nvPr userDrawn="1"/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Rectangle 772"/>
            <p:cNvSpPr>
              <a:spLocks noChangeArrowheads="1"/>
            </p:cNvSpPr>
            <p:nvPr userDrawn="1"/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773"/>
            <p:cNvSpPr>
              <a:spLocks noEditPoints="1"/>
            </p:cNvSpPr>
            <p:nvPr userDrawn="1"/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774"/>
            <p:cNvSpPr>
              <a:spLocks noEditPoints="1"/>
            </p:cNvSpPr>
            <p:nvPr userDrawn="1"/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775"/>
            <p:cNvSpPr>
              <a:spLocks noEditPoints="1"/>
            </p:cNvSpPr>
            <p:nvPr userDrawn="1"/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776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777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778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779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Rectangle 780"/>
            <p:cNvSpPr>
              <a:spLocks noChangeArrowheads="1"/>
            </p:cNvSpPr>
            <p:nvPr userDrawn="1"/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Rectangle 781"/>
            <p:cNvSpPr>
              <a:spLocks noChangeArrowheads="1"/>
            </p:cNvSpPr>
            <p:nvPr userDrawn="1"/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Rectangle 782"/>
            <p:cNvSpPr>
              <a:spLocks noChangeArrowheads="1"/>
            </p:cNvSpPr>
            <p:nvPr userDrawn="1"/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Rectangle 783"/>
            <p:cNvSpPr>
              <a:spLocks noChangeArrowheads="1"/>
            </p:cNvSpPr>
            <p:nvPr userDrawn="1"/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784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785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Rectangle 786"/>
            <p:cNvSpPr>
              <a:spLocks noChangeArrowheads="1"/>
            </p:cNvSpPr>
            <p:nvPr userDrawn="1"/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5" name="Rectangle 787"/>
            <p:cNvSpPr>
              <a:spLocks noChangeArrowheads="1"/>
            </p:cNvSpPr>
            <p:nvPr userDrawn="1"/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788"/>
            <p:cNvSpPr>
              <a:spLocks/>
            </p:cNvSpPr>
            <p:nvPr userDrawn="1"/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7" name="Freeform 789"/>
            <p:cNvSpPr>
              <a:spLocks/>
            </p:cNvSpPr>
            <p:nvPr userDrawn="1"/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8" name="Freeform 790"/>
            <p:cNvSpPr>
              <a:spLocks/>
            </p:cNvSpPr>
            <p:nvPr userDrawn="1"/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9" name="Freeform 791"/>
            <p:cNvSpPr>
              <a:spLocks/>
            </p:cNvSpPr>
            <p:nvPr userDrawn="1"/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0" name="Freeform 792"/>
            <p:cNvSpPr>
              <a:spLocks/>
            </p:cNvSpPr>
            <p:nvPr userDrawn="1"/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1" name="Freeform 793"/>
            <p:cNvSpPr>
              <a:spLocks/>
            </p:cNvSpPr>
            <p:nvPr userDrawn="1"/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2" name="Freeform 794"/>
            <p:cNvSpPr>
              <a:spLocks/>
            </p:cNvSpPr>
            <p:nvPr userDrawn="1"/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3" name="Freeform 795"/>
            <p:cNvSpPr>
              <a:spLocks/>
            </p:cNvSpPr>
            <p:nvPr userDrawn="1"/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4" name="Freeform 796"/>
            <p:cNvSpPr>
              <a:spLocks/>
            </p:cNvSpPr>
            <p:nvPr userDrawn="1"/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3674037"/>
            <a:ext cx="5426076" cy="70224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382962" y="4750135"/>
            <a:ext cx="5426076" cy="310871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228589" marR="0" indent="-228589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5061006"/>
            <a:ext cx="5426076" cy="3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2" r:id="rId3"/>
    <p:sldLayoutId id="2147483655" r:id="rId4"/>
    <p:sldLayoutId id="2147483661" r:id="rId5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file:///D:\South%20China%20University%20of%20Technology\&#22823;&#23398;&#35838;&#31243;\&#22823;&#19977;&#19979;\&#36719;&#24037;&#35838;&#35774;\&#31572;&#36777;\&#21151;&#33021;&#28436;&#31034;.mkv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bj433u3k74.feishu.cn/docs/doccnoJRfCmYRY4PVs44YAB6awQ" TargetMode="External"/><Relationship Id="rId3" Type="http://schemas.openxmlformats.org/officeDocument/2006/relationships/hyperlink" Target="https://bj433u3k74.feishu.cn/docs/doccnwf8cs9w7F9y0Nd0xOagU2Q" TargetMode="External"/><Relationship Id="rId7" Type="http://schemas.openxmlformats.org/officeDocument/2006/relationships/hyperlink" Target="https://bj433u3k74.feishu.cn/docs/doccnAl3il0aWey6Q4oHc3mlU1c" TargetMode="External"/><Relationship Id="rId2" Type="http://schemas.openxmlformats.org/officeDocument/2006/relationships/hyperlink" Target="https://bj433u3k74.feishu.cn/docs/doccnEBuHLZvj5Xvhp9QDa5Rzy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j433u3k74.feishu.cn/docs/doccn9JPoeapv9BgKjcXe9M9GTc#d1to3N" TargetMode="External"/><Relationship Id="rId5" Type="http://schemas.openxmlformats.org/officeDocument/2006/relationships/hyperlink" Target="https://bj433u3k74.feishu.cn/docs/doccnXEcjIXltj3zoNrL4LZAJnd" TargetMode="External"/><Relationship Id="rId10" Type="http://schemas.openxmlformats.org/officeDocument/2006/relationships/hyperlink" Target="https://bj433u3k74.feishu.cn/docs/doccnLi0ZrXeIreisEVd0QGEtQf" TargetMode="External"/><Relationship Id="rId4" Type="http://schemas.openxmlformats.org/officeDocument/2006/relationships/hyperlink" Target="https://bj433u3k74.feishu.cn/docs/doccnJJ5qXrhYkEVuAj4FgBjL8f" TargetMode="External"/><Relationship Id="rId9" Type="http://schemas.openxmlformats.org/officeDocument/2006/relationships/hyperlink" Target="https://bj433u3k74.feishu.cn/docs/doccnuwccVgM0F2a4TiXnYitsZ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27"/>
          <p:cNvSpPr>
            <a:spLocks noChangeArrowheads="1"/>
          </p:cNvSpPr>
          <p:nvPr/>
        </p:nvSpPr>
        <p:spPr bwMode="auto">
          <a:xfrm>
            <a:off x="1588" y="-1588"/>
            <a:ext cx="12195175" cy="6861175"/>
          </a:xfrm>
          <a:prstGeom prst="rect">
            <a:avLst/>
          </a:prstGeom>
          <a:solidFill>
            <a:srgbClr val="D3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201"/>
          <p:cNvSpPr>
            <a:spLocks noChangeArrowheads="1"/>
          </p:cNvSpPr>
          <p:nvPr/>
        </p:nvSpPr>
        <p:spPr bwMode="auto">
          <a:xfrm>
            <a:off x="1588" y="3176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411276" y="3178963"/>
            <a:ext cx="5893860" cy="3656451"/>
            <a:chOff x="5208588" y="2547938"/>
            <a:chExt cx="6824663" cy="4311650"/>
          </a:xfrm>
        </p:grpSpPr>
        <p:sp>
          <p:nvSpPr>
            <p:cNvPr id="12" name="Rectangle 628"/>
            <p:cNvSpPr>
              <a:spLocks noChangeArrowheads="1"/>
            </p:cNvSpPr>
            <p:nvPr userDrawn="1"/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629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630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631"/>
            <p:cNvSpPr>
              <a:spLocks noChangeArrowheads="1"/>
            </p:cNvSpPr>
            <p:nvPr userDrawn="1"/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632"/>
            <p:cNvSpPr>
              <a:spLocks noChangeArrowheads="1"/>
            </p:cNvSpPr>
            <p:nvPr userDrawn="1"/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633"/>
            <p:cNvSpPr>
              <a:spLocks noChangeArrowheads="1"/>
            </p:cNvSpPr>
            <p:nvPr userDrawn="1"/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34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635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636"/>
            <p:cNvSpPr>
              <a:spLocks noChangeArrowheads="1"/>
            </p:cNvSpPr>
            <p:nvPr userDrawn="1"/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37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38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39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40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41"/>
            <p:cNvSpPr>
              <a:spLocks noEditPoints="1"/>
            </p:cNvSpPr>
            <p:nvPr userDrawn="1"/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642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643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44"/>
            <p:cNvSpPr>
              <a:spLocks noEditPoints="1"/>
            </p:cNvSpPr>
            <p:nvPr userDrawn="1"/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45"/>
            <p:cNvSpPr>
              <a:spLocks noEditPoints="1"/>
            </p:cNvSpPr>
            <p:nvPr userDrawn="1"/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46"/>
            <p:cNvSpPr>
              <a:spLocks noEditPoints="1"/>
            </p:cNvSpPr>
            <p:nvPr userDrawn="1"/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47"/>
            <p:cNvSpPr>
              <a:spLocks noEditPoints="1"/>
            </p:cNvSpPr>
            <p:nvPr userDrawn="1"/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48"/>
            <p:cNvSpPr>
              <a:spLocks noEditPoints="1"/>
            </p:cNvSpPr>
            <p:nvPr userDrawn="1"/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49"/>
            <p:cNvSpPr>
              <a:spLocks noEditPoints="1"/>
            </p:cNvSpPr>
            <p:nvPr userDrawn="1"/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50"/>
            <p:cNvSpPr>
              <a:spLocks noEditPoints="1"/>
            </p:cNvSpPr>
            <p:nvPr userDrawn="1"/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51"/>
            <p:cNvSpPr>
              <a:spLocks noEditPoints="1"/>
            </p:cNvSpPr>
            <p:nvPr userDrawn="1"/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52"/>
            <p:cNvSpPr>
              <a:spLocks noEditPoints="1"/>
            </p:cNvSpPr>
            <p:nvPr userDrawn="1"/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53"/>
            <p:cNvSpPr>
              <a:spLocks noEditPoints="1"/>
            </p:cNvSpPr>
            <p:nvPr userDrawn="1"/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54"/>
            <p:cNvSpPr>
              <a:spLocks noEditPoints="1"/>
            </p:cNvSpPr>
            <p:nvPr userDrawn="1"/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55"/>
            <p:cNvSpPr>
              <a:spLocks noEditPoints="1"/>
            </p:cNvSpPr>
            <p:nvPr userDrawn="1"/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56"/>
            <p:cNvSpPr>
              <a:spLocks noEditPoints="1"/>
            </p:cNvSpPr>
            <p:nvPr userDrawn="1"/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57"/>
            <p:cNvSpPr>
              <a:spLocks noEditPoints="1"/>
            </p:cNvSpPr>
            <p:nvPr userDrawn="1"/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58"/>
            <p:cNvSpPr>
              <a:spLocks noEditPoints="1"/>
            </p:cNvSpPr>
            <p:nvPr userDrawn="1"/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59"/>
            <p:cNvSpPr>
              <a:spLocks noEditPoints="1"/>
            </p:cNvSpPr>
            <p:nvPr userDrawn="1"/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60"/>
            <p:cNvSpPr>
              <a:spLocks noEditPoints="1"/>
            </p:cNvSpPr>
            <p:nvPr userDrawn="1"/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61"/>
            <p:cNvSpPr>
              <a:spLocks noEditPoints="1"/>
            </p:cNvSpPr>
            <p:nvPr userDrawn="1"/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62"/>
            <p:cNvSpPr>
              <a:spLocks noEditPoints="1"/>
            </p:cNvSpPr>
            <p:nvPr userDrawn="1"/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63"/>
            <p:cNvSpPr>
              <a:spLocks noEditPoints="1"/>
            </p:cNvSpPr>
            <p:nvPr userDrawn="1"/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64"/>
            <p:cNvSpPr>
              <a:spLocks noEditPoints="1"/>
            </p:cNvSpPr>
            <p:nvPr userDrawn="1"/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65"/>
            <p:cNvSpPr>
              <a:spLocks noEditPoints="1"/>
            </p:cNvSpPr>
            <p:nvPr userDrawn="1"/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66"/>
            <p:cNvSpPr>
              <a:spLocks noEditPoints="1"/>
            </p:cNvSpPr>
            <p:nvPr userDrawn="1"/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67"/>
            <p:cNvSpPr>
              <a:spLocks noEditPoints="1"/>
            </p:cNvSpPr>
            <p:nvPr userDrawn="1"/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68"/>
            <p:cNvSpPr>
              <a:spLocks noEditPoints="1"/>
            </p:cNvSpPr>
            <p:nvPr userDrawn="1"/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69"/>
            <p:cNvSpPr>
              <a:spLocks noEditPoints="1"/>
            </p:cNvSpPr>
            <p:nvPr userDrawn="1"/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70"/>
            <p:cNvSpPr>
              <a:spLocks noEditPoints="1"/>
            </p:cNvSpPr>
            <p:nvPr userDrawn="1"/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71"/>
            <p:cNvSpPr>
              <a:spLocks noEditPoints="1"/>
            </p:cNvSpPr>
            <p:nvPr userDrawn="1"/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72"/>
            <p:cNvSpPr>
              <a:spLocks noEditPoints="1"/>
            </p:cNvSpPr>
            <p:nvPr userDrawn="1"/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73"/>
            <p:cNvSpPr>
              <a:spLocks noEditPoints="1"/>
            </p:cNvSpPr>
            <p:nvPr userDrawn="1"/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74"/>
            <p:cNvSpPr>
              <a:spLocks noEditPoints="1"/>
            </p:cNvSpPr>
            <p:nvPr userDrawn="1"/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75"/>
            <p:cNvSpPr>
              <a:spLocks noEditPoints="1"/>
            </p:cNvSpPr>
            <p:nvPr userDrawn="1"/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76"/>
            <p:cNvSpPr>
              <a:spLocks noEditPoints="1"/>
            </p:cNvSpPr>
            <p:nvPr userDrawn="1"/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77"/>
            <p:cNvSpPr>
              <a:spLocks noEditPoints="1"/>
            </p:cNvSpPr>
            <p:nvPr userDrawn="1"/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78"/>
            <p:cNvSpPr>
              <a:spLocks noEditPoints="1"/>
            </p:cNvSpPr>
            <p:nvPr userDrawn="1"/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9"/>
            <p:cNvSpPr>
              <a:spLocks noEditPoints="1"/>
            </p:cNvSpPr>
            <p:nvPr userDrawn="1"/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80"/>
            <p:cNvSpPr>
              <a:spLocks noEditPoints="1"/>
            </p:cNvSpPr>
            <p:nvPr userDrawn="1"/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1"/>
            <p:cNvSpPr>
              <a:spLocks noEditPoints="1"/>
            </p:cNvSpPr>
            <p:nvPr userDrawn="1"/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82"/>
            <p:cNvSpPr>
              <a:spLocks noEditPoints="1"/>
            </p:cNvSpPr>
            <p:nvPr userDrawn="1"/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83"/>
            <p:cNvSpPr>
              <a:spLocks noEditPoints="1"/>
            </p:cNvSpPr>
            <p:nvPr userDrawn="1"/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4"/>
            <p:cNvSpPr>
              <a:spLocks noEditPoints="1"/>
            </p:cNvSpPr>
            <p:nvPr userDrawn="1"/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85"/>
            <p:cNvSpPr>
              <a:spLocks noEditPoints="1"/>
            </p:cNvSpPr>
            <p:nvPr userDrawn="1"/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86"/>
            <p:cNvSpPr>
              <a:spLocks noEditPoints="1"/>
            </p:cNvSpPr>
            <p:nvPr userDrawn="1"/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7"/>
            <p:cNvSpPr>
              <a:spLocks noEditPoints="1"/>
            </p:cNvSpPr>
            <p:nvPr userDrawn="1"/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88"/>
            <p:cNvSpPr>
              <a:spLocks noEditPoints="1"/>
            </p:cNvSpPr>
            <p:nvPr userDrawn="1"/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89"/>
            <p:cNvSpPr>
              <a:spLocks noEditPoints="1"/>
            </p:cNvSpPr>
            <p:nvPr userDrawn="1"/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90"/>
            <p:cNvSpPr>
              <a:spLocks noEditPoints="1"/>
            </p:cNvSpPr>
            <p:nvPr userDrawn="1"/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91"/>
            <p:cNvSpPr>
              <a:spLocks noEditPoints="1"/>
            </p:cNvSpPr>
            <p:nvPr userDrawn="1"/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92"/>
            <p:cNvSpPr>
              <a:spLocks noEditPoints="1"/>
            </p:cNvSpPr>
            <p:nvPr userDrawn="1"/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93"/>
            <p:cNvSpPr>
              <a:spLocks noEditPoints="1"/>
            </p:cNvSpPr>
            <p:nvPr userDrawn="1"/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94"/>
            <p:cNvSpPr>
              <a:spLocks noEditPoints="1"/>
            </p:cNvSpPr>
            <p:nvPr userDrawn="1"/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95"/>
            <p:cNvSpPr>
              <a:spLocks noEditPoints="1"/>
            </p:cNvSpPr>
            <p:nvPr userDrawn="1"/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96"/>
            <p:cNvSpPr>
              <a:spLocks noEditPoints="1"/>
            </p:cNvSpPr>
            <p:nvPr userDrawn="1"/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97"/>
            <p:cNvSpPr>
              <a:spLocks noEditPoints="1"/>
            </p:cNvSpPr>
            <p:nvPr userDrawn="1"/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698"/>
            <p:cNvSpPr>
              <a:spLocks noEditPoints="1"/>
            </p:cNvSpPr>
            <p:nvPr userDrawn="1"/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699"/>
            <p:cNvSpPr>
              <a:spLocks noEditPoints="1"/>
            </p:cNvSpPr>
            <p:nvPr userDrawn="1"/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00"/>
            <p:cNvSpPr>
              <a:spLocks noEditPoints="1"/>
            </p:cNvSpPr>
            <p:nvPr userDrawn="1"/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701"/>
            <p:cNvSpPr>
              <a:spLocks noEditPoints="1"/>
            </p:cNvSpPr>
            <p:nvPr userDrawn="1"/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02"/>
            <p:cNvSpPr>
              <a:spLocks noEditPoints="1"/>
            </p:cNvSpPr>
            <p:nvPr userDrawn="1"/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03"/>
            <p:cNvSpPr>
              <a:spLocks noEditPoints="1"/>
            </p:cNvSpPr>
            <p:nvPr userDrawn="1"/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704"/>
            <p:cNvSpPr>
              <a:spLocks noEditPoints="1"/>
            </p:cNvSpPr>
            <p:nvPr userDrawn="1"/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705"/>
            <p:cNvSpPr>
              <a:spLocks noEditPoints="1"/>
            </p:cNvSpPr>
            <p:nvPr userDrawn="1"/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06"/>
            <p:cNvSpPr>
              <a:spLocks noEditPoints="1"/>
            </p:cNvSpPr>
            <p:nvPr userDrawn="1"/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07"/>
            <p:cNvSpPr>
              <a:spLocks noEditPoints="1"/>
            </p:cNvSpPr>
            <p:nvPr userDrawn="1"/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08"/>
            <p:cNvSpPr>
              <a:spLocks noEditPoints="1"/>
            </p:cNvSpPr>
            <p:nvPr userDrawn="1"/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09"/>
            <p:cNvSpPr>
              <a:spLocks noEditPoints="1"/>
            </p:cNvSpPr>
            <p:nvPr userDrawn="1"/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710"/>
            <p:cNvSpPr>
              <a:spLocks noEditPoints="1"/>
            </p:cNvSpPr>
            <p:nvPr userDrawn="1"/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711"/>
            <p:cNvSpPr>
              <a:spLocks noEditPoints="1"/>
            </p:cNvSpPr>
            <p:nvPr userDrawn="1"/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712"/>
            <p:cNvSpPr>
              <a:spLocks noEditPoints="1"/>
            </p:cNvSpPr>
            <p:nvPr userDrawn="1"/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713"/>
            <p:cNvSpPr>
              <a:spLocks noEditPoints="1"/>
            </p:cNvSpPr>
            <p:nvPr userDrawn="1"/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714"/>
            <p:cNvSpPr>
              <a:spLocks noEditPoints="1"/>
            </p:cNvSpPr>
            <p:nvPr userDrawn="1"/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15"/>
            <p:cNvSpPr>
              <a:spLocks noEditPoints="1"/>
            </p:cNvSpPr>
            <p:nvPr userDrawn="1"/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716"/>
            <p:cNvSpPr>
              <a:spLocks noEditPoints="1"/>
            </p:cNvSpPr>
            <p:nvPr userDrawn="1"/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717"/>
            <p:cNvSpPr>
              <a:spLocks noEditPoints="1"/>
            </p:cNvSpPr>
            <p:nvPr userDrawn="1"/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718"/>
            <p:cNvSpPr>
              <a:spLocks noEditPoints="1"/>
            </p:cNvSpPr>
            <p:nvPr userDrawn="1"/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719"/>
            <p:cNvSpPr>
              <a:spLocks noEditPoints="1"/>
            </p:cNvSpPr>
            <p:nvPr userDrawn="1"/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720"/>
            <p:cNvSpPr>
              <a:spLocks noEditPoints="1"/>
            </p:cNvSpPr>
            <p:nvPr userDrawn="1"/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21"/>
            <p:cNvSpPr>
              <a:spLocks noEditPoints="1"/>
            </p:cNvSpPr>
            <p:nvPr userDrawn="1"/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22"/>
            <p:cNvSpPr>
              <a:spLocks noEditPoints="1"/>
            </p:cNvSpPr>
            <p:nvPr userDrawn="1"/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23"/>
            <p:cNvSpPr>
              <a:spLocks noEditPoints="1"/>
            </p:cNvSpPr>
            <p:nvPr userDrawn="1"/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724"/>
            <p:cNvSpPr>
              <a:spLocks noEditPoints="1"/>
            </p:cNvSpPr>
            <p:nvPr userDrawn="1"/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25"/>
            <p:cNvSpPr>
              <a:spLocks noEditPoints="1"/>
            </p:cNvSpPr>
            <p:nvPr userDrawn="1"/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26"/>
            <p:cNvSpPr>
              <a:spLocks noEditPoints="1"/>
            </p:cNvSpPr>
            <p:nvPr userDrawn="1"/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27"/>
            <p:cNvSpPr>
              <a:spLocks noEditPoints="1"/>
            </p:cNvSpPr>
            <p:nvPr userDrawn="1"/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728"/>
            <p:cNvSpPr>
              <a:spLocks noEditPoints="1"/>
            </p:cNvSpPr>
            <p:nvPr userDrawn="1"/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729"/>
            <p:cNvSpPr>
              <a:spLocks noEditPoints="1"/>
            </p:cNvSpPr>
            <p:nvPr userDrawn="1"/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730"/>
            <p:cNvSpPr>
              <a:spLocks noEditPoints="1"/>
            </p:cNvSpPr>
            <p:nvPr userDrawn="1"/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731"/>
            <p:cNvSpPr>
              <a:spLocks noEditPoints="1"/>
            </p:cNvSpPr>
            <p:nvPr userDrawn="1"/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732"/>
            <p:cNvSpPr>
              <a:spLocks noEditPoints="1"/>
            </p:cNvSpPr>
            <p:nvPr userDrawn="1"/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733"/>
            <p:cNvSpPr>
              <a:spLocks noEditPoints="1"/>
            </p:cNvSpPr>
            <p:nvPr userDrawn="1"/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34"/>
            <p:cNvSpPr>
              <a:spLocks noEditPoints="1"/>
            </p:cNvSpPr>
            <p:nvPr userDrawn="1"/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35"/>
            <p:cNvSpPr>
              <a:spLocks noEditPoints="1"/>
            </p:cNvSpPr>
            <p:nvPr userDrawn="1"/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36"/>
            <p:cNvSpPr>
              <a:spLocks noEditPoints="1"/>
            </p:cNvSpPr>
            <p:nvPr userDrawn="1"/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37"/>
            <p:cNvSpPr>
              <a:spLocks noEditPoints="1"/>
            </p:cNvSpPr>
            <p:nvPr userDrawn="1"/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738"/>
            <p:cNvSpPr>
              <a:spLocks noEditPoints="1"/>
            </p:cNvSpPr>
            <p:nvPr userDrawn="1"/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739"/>
            <p:cNvSpPr>
              <a:spLocks noEditPoints="1"/>
            </p:cNvSpPr>
            <p:nvPr userDrawn="1"/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740"/>
            <p:cNvSpPr>
              <a:spLocks noEditPoints="1"/>
            </p:cNvSpPr>
            <p:nvPr userDrawn="1"/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741"/>
            <p:cNvSpPr>
              <a:spLocks noEditPoints="1"/>
            </p:cNvSpPr>
            <p:nvPr userDrawn="1"/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742"/>
            <p:cNvSpPr>
              <a:spLocks noEditPoints="1"/>
            </p:cNvSpPr>
            <p:nvPr userDrawn="1"/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43"/>
            <p:cNvSpPr>
              <a:spLocks noEditPoints="1"/>
            </p:cNvSpPr>
            <p:nvPr userDrawn="1"/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744"/>
            <p:cNvSpPr>
              <a:spLocks noEditPoints="1"/>
            </p:cNvSpPr>
            <p:nvPr userDrawn="1"/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745"/>
            <p:cNvSpPr>
              <a:spLocks noEditPoints="1"/>
            </p:cNvSpPr>
            <p:nvPr userDrawn="1"/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746"/>
            <p:cNvSpPr>
              <a:spLocks noEditPoints="1"/>
            </p:cNvSpPr>
            <p:nvPr userDrawn="1"/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747"/>
            <p:cNvSpPr>
              <a:spLocks noEditPoints="1"/>
            </p:cNvSpPr>
            <p:nvPr userDrawn="1"/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748"/>
            <p:cNvSpPr>
              <a:spLocks noEditPoints="1"/>
            </p:cNvSpPr>
            <p:nvPr userDrawn="1"/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749"/>
            <p:cNvSpPr>
              <a:spLocks noEditPoints="1"/>
            </p:cNvSpPr>
            <p:nvPr userDrawn="1"/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750"/>
            <p:cNvSpPr>
              <a:spLocks noEditPoints="1"/>
            </p:cNvSpPr>
            <p:nvPr userDrawn="1"/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Rectangle 751"/>
            <p:cNvSpPr>
              <a:spLocks noChangeArrowheads="1"/>
            </p:cNvSpPr>
            <p:nvPr userDrawn="1"/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752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753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754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755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Rectangle 756"/>
            <p:cNvSpPr>
              <a:spLocks noChangeArrowheads="1"/>
            </p:cNvSpPr>
            <p:nvPr userDrawn="1"/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Rectangle 757"/>
            <p:cNvSpPr>
              <a:spLocks noChangeArrowheads="1"/>
            </p:cNvSpPr>
            <p:nvPr userDrawn="1"/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758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759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Rectangle 760"/>
            <p:cNvSpPr>
              <a:spLocks noChangeArrowheads="1"/>
            </p:cNvSpPr>
            <p:nvPr userDrawn="1"/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761"/>
            <p:cNvSpPr>
              <a:spLocks noEditPoints="1"/>
            </p:cNvSpPr>
            <p:nvPr userDrawn="1"/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762"/>
            <p:cNvSpPr>
              <a:spLocks noEditPoints="1"/>
            </p:cNvSpPr>
            <p:nvPr userDrawn="1"/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763"/>
            <p:cNvSpPr>
              <a:spLocks noEditPoints="1"/>
            </p:cNvSpPr>
            <p:nvPr userDrawn="1"/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64"/>
            <p:cNvSpPr>
              <a:spLocks noEditPoints="1"/>
            </p:cNvSpPr>
            <p:nvPr userDrawn="1"/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Rectangle 765"/>
            <p:cNvSpPr>
              <a:spLocks noChangeArrowheads="1"/>
            </p:cNvSpPr>
            <p:nvPr userDrawn="1"/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Rectangle 766"/>
            <p:cNvSpPr>
              <a:spLocks noChangeArrowheads="1"/>
            </p:cNvSpPr>
            <p:nvPr userDrawn="1"/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Rectangle 767"/>
            <p:cNvSpPr>
              <a:spLocks noChangeArrowheads="1"/>
            </p:cNvSpPr>
            <p:nvPr userDrawn="1"/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Rectangle 768"/>
            <p:cNvSpPr>
              <a:spLocks noChangeArrowheads="1"/>
            </p:cNvSpPr>
            <p:nvPr userDrawn="1"/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769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770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Rectangle 771"/>
            <p:cNvSpPr>
              <a:spLocks noChangeArrowheads="1"/>
            </p:cNvSpPr>
            <p:nvPr userDrawn="1"/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Rectangle 772"/>
            <p:cNvSpPr>
              <a:spLocks noChangeArrowheads="1"/>
            </p:cNvSpPr>
            <p:nvPr userDrawn="1"/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773"/>
            <p:cNvSpPr>
              <a:spLocks noEditPoints="1"/>
            </p:cNvSpPr>
            <p:nvPr userDrawn="1"/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774"/>
            <p:cNvSpPr>
              <a:spLocks noEditPoints="1"/>
            </p:cNvSpPr>
            <p:nvPr userDrawn="1"/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775"/>
            <p:cNvSpPr>
              <a:spLocks noEditPoints="1"/>
            </p:cNvSpPr>
            <p:nvPr userDrawn="1"/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776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777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778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779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Rectangle 780"/>
            <p:cNvSpPr>
              <a:spLocks noChangeArrowheads="1"/>
            </p:cNvSpPr>
            <p:nvPr userDrawn="1"/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Rectangle 781"/>
            <p:cNvSpPr>
              <a:spLocks noChangeArrowheads="1"/>
            </p:cNvSpPr>
            <p:nvPr userDrawn="1"/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782"/>
            <p:cNvSpPr>
              <a:spLocks noChangeArrowheads="1"/>
            </p:cNvSpPr>
            <p:nvPr userDrawn="1"/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Rectangle 783"/>
            <p:cNvSpPr>
              <a:spLocks noChangeArrowheads="1"/>
            </p:cNvSpPr>
            <p:nvPr userDrawn="1"/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784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785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Rectangle 786"/>
            <p:cNvSpPr>
              <a:spLocks noChangeArrowheads="1"/>
            </p:cNvSpPr>
            <p:nvPr userDrawn="1"/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Rectangle 787"/>
            <p:cNvSpPr>
              <a:spLocks noChangeArrowheads="1"/>
            </p:cNvSpPr>
            <p:nvPr userDrawn="1"/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788"/>
            <p:cNvSpPr>
              <a:spLocks/>
            </p:cNvSpPr>
            <p:nvPr userDrawn="1"/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789"/>
            <p:cNvSpPr>
              <a:spLocks/>
            </p:cNvSpPr>
            <p:nvPr userDrawn="1"/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790"/>
            <p:cNvSpPr>
              <a:spLocks/>
            </p:cNvSpPr>
            <p:nvPr userDrawn="1"/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791"/>
            <p:cNvSpPr>
              <a:spLocks/>
            </p:cNvSpPr>
            <p:nvPr userDrawn="1"/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792"/>
            <p:cNvSpPr>
              <a:spLocks/>
            </p:cNvSpPr>
            <p:nvPr userDrawn="1"/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793"/>
            <p:cNvSpPr>
              <a:spLocks/>
            </p:cNvSpPr>
            <p:nvPr userDrawn="1"/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794"/>
            <p:cNvSpPr>
              <a:spLocks/>
            </p:cNvSpPr>
            <p:nvPr userDrawn="1"/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795"/>
            <p:cNvSpPr>
              <a:spLocks/>
            </p:cNvSpPr>
            <p:nvPr userDrawn="1"/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796"/>
            <p:cNvSpPr>
              <a:spLocks/>
            </p:cNvSpPr>
            <p:nvPr userDrawn="1"/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1" name="TextBox 1"/>
          <p:cNvSpPr txBox="1"/>
          <p:nvPr/>
        </p:nvSpPr>
        <p:spPr>
          <a:xfrm>
            <a:off x="31400" y="2622640"/>
            <a:ext cx="7472051" cy="830968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1C50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4800" b="1" dirty="0">
                <a:solidFill>
                  <a:srgbClr val="1C50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sz="4800" b="1" dirty="0">
                <a:solidFill>
                  <a:srgbClr val="1C50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”组软件工程实践答辩</a:t>
            </a:r>
          </a:p>
        </p:txBody>
      </p:sp>
      <p:grpSp>
        <p:nvGrpSpPr>
          <p:cNvPr id="182" name="组合 181"/>
          <p:cNvGrpSpPr/>
          <p:nvPr/>
        </p:nvGrpSpPr>
        <p:grpSpPr>
          <a:xfrm>
            <a:off x="2806675" y="4266710"/>
            <a:ext cx="3839039" cy="425593"/>
            <a:chOff x="4654427" y="4718860"/>
            <a:chExt cx="2867428" cy="317928"/>
          </a:xfrm>
        </p:grpSpPr>
        <p:grpSp>
          <p:nvGrpSpPr>
            <p:cNvPr id="188" name="组合 187"/>
            <p:cNvGrpSpPr/>
            <p:nvPr/>
          </p:nvGrpSpPr>
          <p:grpSpPr>
            <a:xfrm>
              <a:off x="4654427" y="4718860"/>
              <a:ext cx="276971" cy="276971"/>
              <a:chOff x="3725237" y="4930504"/>
              <a:chExt cx="531780" cy="531780"/>
            </a:xfrm>
          </p:grpSpPr>
          <p:sp>
            <p:nvSpPr>
              <p:cNvPr id="190" name="圆角矩形 2"/>
              <p:cNvSpPr/>
              <p:nvPr/>
            </p:nvSpPr>
            <p:spPr>
              <a:xfrm>
                <a:off x="3725237" y="4930504"/>
                <a:ext cx="531780" cy="53178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noFill/>
                <a:prstDash val="solid"/>
                <a:miter lim="800000"/>
              </a:ln>
              <a:effectLst>
                <a:outerShdw blurRad="177800" dist="101600" dir="8100000" algn="tr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student-graduation-cap-shape_52041"/>
              <p:cNvSpPr>
                <a:spLocks noChangeAspect="1"/>
              </p:cNvSpPr>
              <p:nvPr/>
            </p:nvSpPr>
            <p:spPr bwMode="auto">
              <a:xfrm>
                <a:off x="3875605" y="5054575"/>
                <a:ext cx="219840" cy="264806"/>
              </a:xfrm>
              <a:custGeom>
                <a:avLst/>
                <a:gdLst>
                  <a:gd name="connsiteX0" fmla="*/ 56671 w 279400"/>
                  <a:gd name="connsiteY0" fmla="*/ 192087 h 336550"/>
                  <a:gd name="connsiteX1" fmla="*/ 224047 w 279400"/>
                  <a:gd name="connsiteY1" fmla="*/ 192087 h 336550"/>
                  <a:gd name="connsiteX2" fmla="*/ 279400 w 279400"/>
                  <a:gd name="connsiteY2" fmla="*/ 247752 h 336550"/>
                  <a:gd name="connsiteX3" fmla="*/ 279400 w 279400"/>
                  <a:gd name="connsiteY3" fmla="*/ 336550 h 336550"/>
                  <a:gd name="connsiteX4" fmla="*/ 176602 w 279400"/>
                  <a:gd name="connsiteY4" fmla="*/ 336550 h 336550"/>
                  <a:gd name="connsiteX5" fmla="*/ 158151 w 279400"/>
                  <a:gd name="connsiteY5" fmla="*/ 245101 h 336550"/>
                  <a:gd name="connsiteX6" fmla="*/ 151562 w 279400"/>
                  <a:gd name="connsiteY6" fmla="*/ 239800 h 336550"/>
                  <a:gd name="connsiteX7" fmla="*/ 167377 w 279400"/>
                  <a:gd name="connsiteY7" fmla="*/ 213293 h 336550"/>
                  <a:gd name="connsiteX8" fmla="*/ 167377 w 279400"/>
                  <a:gd name="connsiteY8" fmla="*/ 209317 h 336550"/>
                  <a:gd name="connsiteX9" fmla="*/ 163423 w 279400"/>
                  <a:gd name="connsiteY9" fmla="*/ 207991 h 336550"/>
                  <a:gd name="connsiteX10" fmla="*/ 121249 w 279400"/>
                  <a:gd name="connsiteY10" fmla="*/ 207991 h 336550"/>
                  <a:gd name="connsiteX11" fmla="*/ 118613 w 279400"/>
                  <a:gd name="connsiteY11" fmla="*/ 209317 h 336550"/>
                  <a:gd name="connsiteX12" fmla="*/ 118613 w 279400"/>
                  <a:gd name="connsiteY12" fmla="*/ 213293 h 336550"/>
                  <a:gd name="connsiteX13" fmla="*/ 134429 w 279400"/>
                  <a:gd name="connsiteY13" fmla="*/ 239800 h 336550"/>
                  <a:gd name="connsiteX14" fmla="*/ 126521 w 279400"/>
                  <a:gd name="connsiteY14" fmla="*/ 245101 h 336550"/>
                  <a:gd name="connsiteX15" fmla="*/ 110706 w 279400"/>
                  <a:gd name="connsiteY15" fmla="*/ 336550 h 336550"/>
                  <a:gd name="connsiteX16" fmla="*/ 0 w 279400"/>
                  <a:gd name="connsiteY16" fmla="*/ 336550 h 336550"/>
                  <a:gd name="connsiteX17" fmla="*/ 0 w 279400"/>
                  <a:gd name="connsiteY17" fmla="*/ 247752 h 336550"/>
                  <a:gd name="connsiteX18" fmla="*/ 56671 w 279400"/>
                  <a:gd name="connsiteY18" fmla="*/ 192087 h 336550"/>
                  <a:gd name="connsiteX19" fmla="*/ 138907 w 279400"/>
                  <a:gd name="connsiteY19" fmla="*/ 0 h 336550"/>
                  <a:gd name="connsiteX20" fmla="*/ 219076 w 279400"/>
                  <a:gd name="connsiteY20" fmla="*/ 80169 h 336550"/>
                  <a:gd name="connsiteX21" fmla="*/ 138907 w 279400"/>
                  <a:gd name="connsiteY21" fmla="*/ 160338 h 336550"/>
                  <a:gd name="connsiteX22" fmla="*/ 58738 w 279400"/>
                  <a:gd name="connsiteY22" fmla="*/ 80169 h 336550"/>
                  <a:gd name="connsiteX23" fmla="*/ 138907 w 279400"/>
                  <a:gd name="connsiteY23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9400" h="336550">
                    <a:moveTo>
                      <a:pt x="56671" y="192087"/>
                    </a:moveTo>
                    <a:cubicBezTo>
                      <a:pt x="56671" y="192087"/>
                      <a:pt x="56671" y="192087"/>
                      <a:pt x="224047" y="192087"/>
                    </a:cubicBezTo>
                    <a:cubicBezTo>
                      <a:pt x="254360" y="192087"/>
                      <a:pt x="279400" y="217269"/>
                      <a:pt x="279400" y="247752"/>
                    </a:cubicBezTo>
                    <a:cubicBezTo>
                      <a:pt x="279400" y="247752"/>
                      <a:pt x="279400" y="247752"/>
                      <a:pt x="279400" y="336550"/>
                    </a:cubicBezTo>
                    <a:cubicBezTo>
                      <a:pt x="279400" y="336550"/>
                      <a:pt x="279400" y="336550"/>
                      <a:pt x="176602" y="336550"/>
                    </a:cubicBezTo>
                    <a:cubicBezTo>
                      <a:pt x="176602" y="336550"/>
                      <a:pt x="176602" y="336550"/>
                      <a:pt x="158151" y="245101"/>
                    </a:cubicBezTo>
                    <a:cubicBezTo>
                      <a:pt x="158151" y="242450"/>
                      <a:pt x="154197" y="239800"/>
                      <a:pt x="151562" y="239800"/>
                    </a:cubicBezTo>
                    <a:cubicBezTo>
                      <a:pt x="151562" y="239800"/>
                      <a:pt x="151562" y="239800"/>
                      <a:pt x="167377" y="213293"/>
                    </a:cubicBezTo>
                    <a:cubicBezTo>
                      <a:pt x="167377" y="211967"/>
                      <a:pt x="167377" y="210642"/>
                      <a:pt x="167377" y="209317"/>
                    </a:cubicBezTo>
                    <a:cubicBezTo>
                      <a:pt x="166059" y="207991"/>
                      <a:pt x="164741" y="207991"/>
                      <a:pt x="163423" y="207991"/>
                    </a:cubicBezTo>
                    <a:cubicBezTo>
                      <a:pt x="163423" y="207991"/>
                      <a:pt x="163423" y="207991"/>
                      <a:pt x="121249" y="207991"/>
                    </a:cubicBezTo>
                    <a:cubicBezTo>
                      <a:pt x="119931" y="207991"/>
                      <a:pt x="118613" y="207991"/>
                      <a:pt x="118613" y="209317"/>
                    </a:cubicBezTo>
                    <a:cubicBezTo>
                      <a:pt x="117296" y="210642"/>
                      <a:pt x="117296" y="211967"/>
                      <a:pt x="118613" y="213293"/>
                    </a:cubicBezTo>
                    <a:cubicBezTo>
                      <a:pt x="118613" y="213293"/>
                      <a:pt x="118613" y="213293"/>
                      <a:pt x="134429" y="239800"/>
                    </a:cubicBezTo>
                    <a:cubicBezTo>
                      <a:pt x="130475" y="239800"/>
                      <a:pt x="127839" y="242450"/>
                      <a:pt x="126521" y="245101"/>
                    </a:cubicBezTo>
                    <a:cubicBezTo>
                      <a:pt x="126521" y="245101"/>
                      <a:pt x="126521" y="245101"/>
                      <a:pt x="110706" y="336550"/>
                    </a:cubicBezTo>
                    <a:cubicBezTo>
                      <a:pt x="110706" y="336550"/>
                      <a:pt x="110706" y="336550"/>
                      <a:pt x="0" y="336550"/>
                    </a:cubicBezTo>
                    <a:cubicBezTo>
                      <a:pt x="0" y="336550"/>
                      <a:pt x="0" y="336550"/>
                      <a:pt x="0" y="247752"/>
                    </a:cubicBezTo>
                    <a:cubicBezTo>
                      <a:pt x="0" y="217269"/>
                      <a:pt x="25040" y="192087"/>
                      <a:pt x="56671" y="192087"/>
                    </a:cubicBezTo>
                    <a:close/>
                    <a:moveTo>
                      <a:pt x="138907" y="0"/>
                    </a:moveTo>
                    <a:cubicBezTo>
                      <a:pt x="183183" y="0"/>
                      <a:pt x="219076" y="35893"/>
                      <a:pt x="219076" y="80169"/>
                    </a:cubicBezTo>
                    <a:cubicBezTo>
                      <a:pt x="219076" y="124445"/>
                      <a:pt x="183183" y="160338"/>
                      <a:pt x="138907" y="160338"/>
                    </a:cubicBezTo>
                    <a:cubicBezTo>
                      <a:pt x="94631" y="160338"/>
                      <a:pt x="58738" y="124445"/>
                      <a:pt x="58738" y="80169"/>
                    </a:cubicBezTo>
                    <a:cubicBezTo>
                      <a:pt x="58738" y="35893"/>
                      <a:pt x="94631" y="0"/>
                      <a:pt x="138907" y="0"/>
                    </a:cubicBezTo>
                    <a:close/>
                  </a:path>
                </a:pathLst>
              </a:custGeom>
              <a:solidFill>
                <a:srgbClr val="1C50A2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9" name="文本框 22"/>
            <p:cNvSpPr txBox="1"/>
            <p:nvPr/>
          </p:nvSpPr>
          <p:spPr>
            <a:xfrm>
              <a:off x="4925563" y="4806871"/>
              <a:ext cx="2596292" cy="22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rgbClr val="1C50A2"/>
                  </a:solidFill>
                  <a:latin typeface="Arial" panose="020B0604020202020204"/>
                  <a:cs typeface="微软雅黑" panose="020B0503020204020204" pitchFamily="34" charset="-122"/>
                  <a:sym typeface="Arial" panose="020B0604020202020204" pitchFamily="34" charset="0"/>
                </a:rPr>
                <a:t>成员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：徐原、陈明奕、李稳强、钟桂创</a:t>
              </a: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2800462" y="3640144"/>
            <a:ext cx="2699384" cy="388620"/>
            <a:chOff x="6395842" y="4718860"/>
            <a:chExt cx="2016134" cy="290158"/>
          </a:xfrm>
        </p:grpSpPr>
        <p:grpSp>
          <p:nvGrpSpPr>
            <p:cNvPr id="184" name="组合 183"/>
            <p:cNvGrpSpPr/>
            <p:nvPr/>
          </p:nvGrpSpPr>
          <p:grpSpPr>
            <a:xfrm>
              <a:off x="6395842" y="4718860"/>
              <a:ext cx="276971" cy="276971"/>
              <a:chOff x="6392770" y="4930504"/>
              <a:chExt cx="531780" cy="531780"/>
            </a:xfrm>
          </p:grpSpPr>
          <p:sp>
            <p:nvSpPr>
              <p:cNvPr id="186" name="圆角矩形 2"/>
              <p:cNvSpPr/>
              <p:nvPr/>
            </p:nvSpPr>
            <p:spPr>
              <a:xfrm>
                <a:off x="6392770" y="4930504"/>
                <a:ext cx="531780" cy="531780"/>
              </a:xfrm>
              <a:prstGeom prst="ellipse">
                <a:avLst/>
              </a:prstGeom>
              <a:solidFill>
                <a:schemeClr val="bg1"/>
              </a:solidFill>
              <a:ln w="25400" cap="flat" cmpd="sng" algn="ctr">
                <a:noFill/>
                <a:prstDash val="solid"/>
                <a:miter lim="800000"/>
              </a:ln>
              <a:effectLst>
                <a:outerShdw blurRad="177800" dist="101600" dir="8100000" algn="tr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student-graduation-cap-shape_52041"/>
              <p:cNvSpPr>
                <a:spLocks noChangeAspect="1"/>
              </p:cNvSpPr>
              <p:nvPr/>
            </p:nvSpPr>
            <p:spPr bwMode="auto">
              <a:xfrm>
                <a:off x="6527005" y="5064598"/>
                <a:ext cx="256066" cy="264808"/>
              </a:xfrm>
              <a:custGeom>
                <a:avLst/>
                <a:gdLst>
                  <a:gd name="connsiteX0" fmla="*/ 233363 w 325438"/>
                  <a:gd name="connsiteY0" fmla="*/ 249238 h 336550"/>
                  <a:gd name="connsiteX1" fmla="*/ 279401 w 325438"/>
                  <a:gd name="connsiteY1" fmla="*/ 249238 h 336550"/>
                  <a:gd name="connsiteX2" fmla="*/ 279401 w 325438"/>
                  <a:gd name="connsiteY2" fmla="*/ 290513 h 336550"/>
                  <a:gd name="connsiteX3" fmla="*/ 233363 w 325438"/>
                  <a:gd name="connsiteY3" fmla="*/ 290513 h 336550"/>
                  <a:gd name="connsiteX4" fmla="*/ 171450 w 325438"/>
                  <a:gd name="connsiteY4" fmla="*/ 249238 h 336550"/>
                  <a:gd name="connsiteX5" fmla="*/ 217488 w 325438"/>
                  <a:gd name="connsiteY5" fmla="*/ 249238 h 336550"/>
                  <a:gd name="connsiteX6" fmla="*/ 217488 w 325438"/>
                  <a:gd name="connsiteY6" fmla="*/ 290513 h 336550"/>
                  <a:gd name="connsiteX7" fmla="*/ 171450 w 325438"/>
                  <a:gd name="connsiteY7" fmla="*/ 290513 h 336550"/>
                  <a:gd name="connsiteX8" fmla="*/ 107950 w 325438"/>
                  <a:gd name="connsiteY8" fmla="*/ 249238 h 336550"/>
                  <a:gd name="connsiteX9" fmla="*/ 155575 w 325438"/>
                  <a:gd name="connsiteY9" fmla="*/ 249238 h 336550"/>
                  <a:gd name="connsiteX10" fmla="*/ 155575 w 325438"/>
                  <a:gd name="connsiteY10" fmla="*/ 290513 h 336550"/>
                  <a:gd name="connsiteX11" fmla="*/ 107950 w 325438"/>
                  <a:gd name="connsiteY11" fmla="*/ 290513 h 336550"/>
                  <a:gd name="connsiteX12" fmla="*/ 46038 w 325438"/>
                  <a:gd name="connsiteY12" fmla="*/ 249238 h 336550"/>
                  <a:gd name="connsiteX13" fmla="*/ 93663 w 325438"/>
                  <a:gd name="connsiteY13" fmla="*/ 249238 h 336550"/>
                  <a:gd name="connsiteX14" fmla="*/ 93663 w 325438"/>
                  <a:gd name="connsiteY14" fmla="*/ 290513 h 336550"/>
                  <a:gd name="connsiteX15" fmla="*/ 46038 w 325438"/>
                  <a:gd name="connsiteY15" fmla="*/ 290513 h 336550"/>
                  <a:gd name="connsiteX16" fmla="*/ 233363 w 325438"/>
                  <a:gd name="connsiteY16" fmla="*/ 195263 h 336550"/>
                  <a:gd name="connsiteX17" fmla="*/ 279401 w 325438"/>
                  <a:gd name="connsiteY17" fmla="*/ 195263 h 336550"/>
                  <a:gd name="connsiteX18" fmla="*/ 279401 w 325438"/>
                  <a:gd name="connsiteY18" fmla="*/ 234951 h 336550"/>
                  <a:gd name="connsiteX19" fmla="*/ 233363 w 325438"/>
                  <a:gd name="connsiteY19" fmla="*/ 234951 h 336550"/>
                  <a:gd name="connsiteX20" fmla="*/ 171450 w 325438"/>
                  <a:gd name="connsiteY20" fmla="*/ 195263 h 336550"/>
                  <a:gd name="connsiteX21" fmla="*/ 217488 w 325438"/>
                  <a:gd name="connsiteY21" fmla="*/ 195263 h 336550"/>
                  <a:gd name="connsiteX22" fmla="*/ 217488 w 325438"/>
                  <a:gd name="connsiteY22" fmla="*/ 234951 h 336550"/>
                  <a:gd name="connsiteX23" fmla="*/ 171450 w 325438"/>
                  <a:gd name="connsiteY23" fmla="*/ 234951 h 336550"/>
                  <a:gd name="connsiteX24" fmla="*/ 107950 w 325438"/>
                  <a:gd name="connsiteY24" fmla="*/ 195263 h 336550"/>
                  <a:gd name="connsiteX25" fmla="*/ 155575 w 325438"/>
                  <a:gd name="connsiteY25" fmla="*/ 195263 h 336550"/>
                  <a:gd name="connsiteX26" fmla="*/ 155575 w 325438"/>
                  <a:gd name="connsiteY26" fmla="*/ 234951 h 336550"/>
                  <a:gd name="connsiteX27" fmla="*/ 107950 w 325438"/>
                  <a:gd name="connsiteY27" fmla="*/ 234951 h 336550"/>
                  <a:gd name="connsiteX28" fmla="*/ 46038 w 325438"/>
                  <a:gd name="connsiteY28" fmla="*/ 195263 h 336550"/>
                  <a:gd name="connsiteX29" fmla="*/ 93663 w 325438"/>
                  <a:gd name="connsiteY29" fmla="*/ 195263 h 336550"/>
                  <a:gd name="connsiteX30" fmla="*/ 93663 w 325438"/>
                  <a:gd name="connsiteY30" fmla="*/ 234951 h 336550"/>
                  <a:gd name="connsiteX31" fmla="*/ 46038 w 325438"/>
                  <a:gd name="connsiteY31" fmla="*/ 234951 h 336550"/>
                  <a:gd name="connsiteX32" fmla="*/ 233363 w 325438"/>
                  <a:gd name="connsiteY32" fmla="*/ 139700 h 336550"/>
                  <a:gd name="connsiteX33" fmla="*/ 279401 w 325438"/>
                  <a:gd name="connsiteY33" fmla="*/ 139700 h 336550"/>
                  <a:gd name="connsiteX34" fmla="*/ 279401 w 325438"/>
                  <a:gd name="connsiteY34" fmla="*/ 180975 h 336550"/>
                  <a:gd name="connsiteX35" fmla="*/ 233363 w 325438"/>
                  <a:gd name="connsiteY35" fmla="*/ 180975 h 336550"/>
                  <a:gd name="connsiteX36" fmla="*/ 171450 w 325438"/>
                  <a:gd name="connsiteY36" fmla="*/ 139700 h 336550"/>
                  <a:gd name="connsiteX37" fmla="*/ 217488 w 325438"/>
                  <a:gd name="connsiteY37" fmla="*/ 139700 h 336550"/>
                  <a:gd name="connsiteX38" fmla="*/ 217488 w 325438"/>
                  <a:gd name="connsiteY38" fmla="*/ 180975 h 336550"/>
                  <a:gd name="connsiteX39" fmla="*/ 171450 w 325438"/>
                  <a:gd name="connsiteY39" fmla="*/ 180975 h 336550"/>
                  <a:gd name="connsiteX40" fmla="*/ 107950 w 325438"/>
                  <a:gd name="connsiteY40" fmla="*/ 139700 h 336550"/>
                  <a:gd name="connsiteX41" fmla="*/ 155575 w 325438"/>
                  <a:gd name="connsiteY41" fmla="*/ 139700 h 336550"/>
                  <a:gd name="connsiteX42" fmla="*/ 155575 w 325438"/>
                  <a:gd name="connsiteY42" fmla="*/ 180975 h 336550"/>
                  <a:gd name="connsiteX43" fmla="*/ 107950 w 325438"/>
                  <a:gd name="connsiteY43" fmla="*/ 180975 h 336550"/>
                  <a:gd name="connsiteX44" fmla="*/ 49167 w 325438"/>
                  <a:gd name="connsiteY44" fmla="*/ 38100 h 336550"/>
                  <a:gd name="connsiteX45" fmla="*/ 25400 w 325438"/>
                  <a:gd name="connsiteY45" fmla="*/ 61753 h 336550"/>
                  <a:gd name="connsiteX46" fmla="*/ 25400 w 325438"/>
                  <a:gd name="connsiteY46" fmla="*/ 289085 h 336550"/>
                  <a:gd name="connsiteX47" fmla="*/ 49167 w 325438"/>
                  <a:gd name="connsiteY47" fmla="*/ 312738 h 336550"/>
                  <a:gd name="connsiteX48" fmla="*/ 276271 w 325438"/>
                  <a:gd name="connsiteY48" fmla="*/ 312738 h 336550"/>
                  <a:gd name="connsiteX49" fmla="*/ 300038 w 325438"/>
                  <a:gd name="connsiteY49" fmla="*/ 289085 h 336550"/>
                  <a:gd name="connsiteX50" fmla="*/ 300038 w 325438"/>
                  <a:gd name="connsiteY50" fmla="*/ 61753 h 336550"/>
                  <a:gd name="connsiteX51" fmla="*/ 276271 w 325438"/>
                  <a:gd name="connsiteY51" fmla="*/ 38100 h 336550"/>
                  <a:gd name="connsiteX52" fmla="*/ 269669 w 325438"/>
                  <a:gd name="connsiteY52" fmla="*/ 38100 h 336550"/>
                  <a:gd name="connsiteX53" fmla="*/ 269669 w 325438"/>
                  <a:gd name="connsiteY53" fmla="*/ 63067 h 336550"/>
                  <a:gd name="connsiteX54" fmla="*/ 276271 w 325438"/>
                  <a:gd name="connsiteY54" fmla="*/ 74894 h 336550"/>
                  <a:gd name="connsiteX55" fmla="*/ 260427 w 325438"/>
                  <a:gd name="connsiteY55" fmla="*/ 90662 h 336550"/>
                  <a:gd name="connsiteX56" fmla="*/ 244582 w 325438"/>
                  <a:gd name="connsiteY56" fmla="*/ 74894 h 336550"/>
                  <a:gd name="connsiteX57" fmla="*/ 249864 w 325438"/>
                  <a:gd name="connsiteY57" fmla="*/ 63067 h 336550"/>
                  <a:gd name="connsiteX58" fmla="*/ 249864 w 325438"/>
                  <a:gd name="connsiteY58" fmla="*/ 38100 h 336550"/>
                  <a:gd name="connsiteX59" fmla="*/ 231379 w 325438"/>
                  <a:gd name="connsiteY59" fmla="*/ 38100 h 336550"/>
                  <a:gd name="connsiteX60" fmla="*/ 231379 w 325438"/>
                  <a:gd name="connsiteY60" fmla="*/ 63067 h 336550"/>
                  <a:gd name="connsiteX61" fmla="*/ 236660 w 325438"/>
                  <a:gd name="connsiteY61" fmla="*/ 74894 h 336550"/>
                  <a:gd name="connsiteX62" fmla="*/ 220816 w 325438"/>
                  <a:gd name="connsiteY62" fmla="*/ 90662 h 336550"/>
                  <a:gd name="connsiteX63" fmla="*/ 204971 w 325438"/>
                  <a:gd name="connsiteY63" fmla="*/ 74894 h 336550"/>
                  <a:gd name="connsiteX64" fmla="*/ 210253 w 325438"/>
                  <a:gd name="connsiteY64" fmla="*/ 63067 h 336550"/>
                  <a:gd name="connsiteX65" fmla="*/ 210253 w 325438"/>
                  <a:gd name="connsiteY65" fmla="*/ 38100 h 336550"/>
                  <a:gd name="connsiteX66" fmla="*/ 191767 w 325438"/>
                  <a:gd name="connsiteY66" fmla="*/ 38100 h 336550"/>
                  <a:gd name="connsiteX67" fmla="*/ 191767 w 325438"/>
                  <a:gd name="connsiteY67" fmla="*/ 63067 h 336550"/>
                  <a:gd name="connsiteX68" fmla="*/ 198369 w 325438"/>
                  <a:gd name="connsiteY68" fmla="*/ 74894 h 336550"/>
                  <a:gd name="connsiteX69" fmla="*/ 182525 w 325438"/>
                  <a:gd name="connsiteY69" fmla="*/ 90662 h 336550"/>
                  <a:gd name="connsiteX70" fmla="*/ 166680 w 325438"/>
                  <a:gd name="connsiteY70" fmla="*/ 74894 h 336550"/>
                  <a:gd name="connsiteX71" fmla="*/ 171962 w 325438"/>
                  <a:gd name="connsiteY71" fmla="*/ 63067 h 336550"/>
                  <a:gd name="connsiteX72" fmla="*/ 171962 w 325438"/>
                  <a:gd name="connsiteY72" fmla="*/ 38100 h 336550"/>
                  <a:gd name="connsiteX73" fmla="*/ 153476 w 325438"/>
                  <a:gd name="connsiteY73" fmla="*/ 38100 h 336550"/>
                  <a:gd name="connsiteX74" fmla="*/ 153476 w 325438"/>
                  <a:gd name="connsiteY74" fmla="*/ 63067 h 336550"/>
                  <a:gd name="connsiteX75" fmla="*/ 158758 w 325438"/>
                  <a:gd name="connsiteY75" fmla="*/ 74894 h 336550"/>
                  <a:gd name="connsiteX76" fmla="*/ 142913 w 325438"/>
                  <a:gd name="connsiteY76" fmla="*/ 90662 h 336550"/>
                  <a:gd name="connsiteX77" fmla="*/ 127069 w 325438"/>
                  <a:gd name="connsiteY77" fmla="*/ 74894 h 336550"/>
                  <a:gd name="connsiteX78" fmla="*/ 133671 w 325438"/>
                  <a:gd name="connsiteY78" fmla="*/ 63067 h 336550"/>
                  <a:gd name="connsiteX79" fmla="*/ 133671 w 325438"/>
                  <a:gd name="connsiteY79" fmla="*/ 38100 h 336550"/>
                  <a:gd name="connsiteX80" fmla="*/ 115186 w 325438"/>
                  <a:gd name="connsiteY80" fmla="*/ 38100 h 336550"/>
                  <a:gd name="connsiteX81" fmla="*/ 115186 w 325438"/>
                  <a:gd name="connsiteY81" fmla="*/ 63067 h 336550"/>
                  <a:gd name="connsiteX82" fmla="*/ 120467 w 325438"/>
                  <a:gd name="connsiteY82" fmla="*/ 74894 h 336550"/>
                  <a:gd name="connsiteX83" fmla="*/ 104623 w 325438"/>
                  <a:gd name="connsiteY83" fmla="*/ 90662 h 336550"/>
                  <a:gd name="connsiteX84" fmla="*/ 88778 w 325438"/>
                  <a:gd name="connsiteY84" fmla="*/ 74894 h 336550"/>
                  <a:gd name="connsiteX85" fmla="*/ 94060 w 325438"/>
                  <a:gd name="connsiteY85" fmla="*/ 63067 h 336550"/>
                  <a:gd name="connsiteX86" fmla="*/ 94060 w 325438"/>
                  <a:gd name="connsiteY86" fmla="*/ 38100 h 336550"/>
                  <a:gd name="connsiteX87" fmla="*/ 75574 w 325438"/>
                  <a:gd name="connsiteY87" fmla="*/ 38100 h 336550"/>
                  <a:gd name="connsiteX88" fmla="*/ 75574 w 325438"/>
                  <a:gd name="connsiteY88" fmla="*/ 63067 h 336550"/>
                  <a:gd name="connsiteX89" fmla="*/ 80856 w 325438"/>
                  <a:gd name="connsiteY89" fmla="*/ 74894 h 336550"/>
                  <a:gd name="connsiteX90" fmla="*/ 65011 w 325438"/>
                  <a:gd name="connsiteY90" fmla="*/ 90662 h 336550"/>
                  <a:gd name="connsiteX91" fmla="*/ 49167 w 325438"/>
                  <a:gd name="connsiteY91" fmla="*/ 74894 h 336550"/>
                  <a:gd name="connsiteX92" fmla="*/ 55769 w 325438"/>
                  <a:gd name="connsiteY92" fmla="*/ 63067 h 336550"/>
                  <a:gd name="connsiteX93" fmla="*/ 55769 w 325438"/>
                  <a:gd name="connsiteY93" fmla="*/ 38100 h 336550"/>
                  <a:gd name="connsiteX94" fmla="*/ 49167 w 325438"/>
                  <a:gd name="connsiteY94" fmla="*/ 38100 h 336550"/>
                  <a:gd name="connsiteX95" fmla="*/ 65315 w 325438"/>
                  <a:gd name="connsiteY95" fmla="*/ 4763 h 336550"/>
                  <a:gd name="connsiteX96" fmla="*/ 61913 w 325438"/>
                  <a:gd name="connsiteY96" fmla="*/ 10110 h 336550"/>
                  <a:gd name="connsiteX97" fmla="*/ 61913 w 325438"/>
                  <a:gd name="connsiteY97" fmla="*/ 75616 h 336550"/>
                  <a:gd name="connsiteX98" fmla="*/ 65315 w 325438"/>
                  <a:gd name="connsiteY98" fmla="*/ 80963 h 336550"/>
                  <a:gd name="connsiteX99" fmla="*/ 69851 w 325438"/>
                  <a:gd name="connsiteY99" fmla="*/ 75616 h 336550"/>
                  <a:gd name="connsiteX100" fmla="*/ 69851 w 325438"/>
                  <a:gd name="connsiteY100" fmla="*/ 10110 h 336550"/>
                  <a:gd name="connsiteX101" fmla="*/ 65315 w 325438"/>
                  <a:gd name="connsiteY101" fmla="*/ 4763 h 336550"/>
                  <a:gd name="connsiteX102" fmla="*/ 104776 w 325438"/>
                  <a:gd name="connsiteY102" fmla="*/ 4763 h 336550"/>
                  <a:gd name="connsiteX103" fmla="*/ 100013 w 325438"/>
                  <a:gd name="connsiteY103" fmla="*/ 10110 h 336550"/>
                  <a:gd name="connsiteX104" fmla="*/ 100013 w 325438"/>
                  <a:gd name="connsiteY104" fmla="*/ 75616 h 336550"/>
                  <a:gd name="connsiteX105" fmla="*/ 104776 w 325438"/>
                  <a:gd name="connsiteY105" fmla="*/ 80963 h 336550"/>
                  <a:gd name="connsiteX106" fmla="*/ 109538 w 325438"/>
                  <a:gd name="connsiteY106" fmla="*/ 75616 h 336550"/>
                  <a:gd name="connsiteX107" fmla="*/ 109538 w 325438"/>
                  <a:gd name="connsiteY107" fmla="*/ 10110 h 336550"/>
                  <a:gd name="connsiteX108" fmla="*/ 104776 w 325438"/>
                  <a:gd name="connsiteY108" fmla="*/ 4763 h 336550"/>
                  <a:gd name="connsiteX109" fmla="*/ 142876 w 325438"/>
                  <a:gd name="connsiteY109" fmla="*/ 4763 h 336550"/>
                  <a:gd name="connsiteX110" fmla="*/ 138113 w 325438"/>
                  <a:gd name="connsiteY110" fmla="*/ 10110 h 336550"/>
                  <a:gd name="connsiteX111" fmla="*/ 138113 w 325438"/>
                  <a:gd name="connsiteY111" fmla="*/ 75616 h 336550"/>
                  <a:gd name="connsiteX112" fmla="*/ 142876 w 325438"/>
                  <a:gd name="connsiteY112" fmla="*/ 80963 h 336550"/>
                  <a:gd name="connsiteX113" fmla="*/ 147638 w 325438"/>
                  <a:gd name="connsiteY113" fmla="*/ 75616 h 336550"/>
                  <a:gd name="connsiteX114" fmla="*/ 147638 w 325438"/>
                  <a:gd name="connsiteY114" fmla="*/ 10110 h 336550"/>
                  <a:gd name="connsiteX115" fmla="*/ 142876 w 325438"/>
                  <a:gd name="connsiteY115" fmla="*/ 4763 h 336550"/>
                  <a:gd name="connsiteX116" fmla="*/ 182563 w 325438"/>
                  <a:gd name="connsiteY116" fmla="*/ 4763 h 336550"/>
                  <a:gd name="connsiteX117" fmla="*/ 177800 w 325438"/>
                  <a:gd name="connsiteY117" fmla="*/ 10110 h 336550"/>
                  <a:gd name="connsiteX118" fmla="*/ 177800 w 325438"/>
                  <a:gd name="connsiteY118" fmla="*/ 75616 h 336550"/>
                  <a:gd name="connsiteX119" fmla="*/ 182563 w 325438"/>
                  <a:gd name="connsiteY119" fmla="*/ 80963 h 336550"/>
                  <a:gd name="connsiteX120" fmla="*/ 187325 w 325438"/>
                  <a:gd name="connsiteY120" fmla="*/ 75616 h 336550"/>
                  <a:gd name="connsiteX121" fmla="*/ 187325 w 325438"/>
                  <a:gd name="connsiteY121" fmla="*/ 10110 h 336550"/>
                  <a:gd name="connsiteX122" fmla="*/ 182563 w 325438"/>
                  <a:gd name="connsiteY122" fmla="*/ 4763 h 336550"/>
                  <a:gd name="connsiteX123" fmla="*/ 220663 w 325438"/>
                  <a:gd name="connsiteY123" fmla="*/ 4763 h 336550"/>
                  <a:gd name="connsiteX124" fmla="*/ 215900 w 325438"/>
                  <a:gd name="connsiteY124" fmla="*/ 10110 h 336550"/>
                  <a:gd name="connsiteX125" fmla="*/ 215900 w 325438"/>
                  <a:gd name="connsiteY125" fmla="*/ 75616 h 336550"/>
                  <a:gd name="connsiteX126" fmla="*/ 220663 w 325438"/>
                  <a:gd name="connsiteY126" fmla="*/ 80963 h 336550"/>
                  <a:gd name="connsiteX127" fmla="*/ 225425 w 325438"/>
                  <a:gd name="connsiteY127" fmla="*/ 75616 h 336550"/>
                  <a:gd name="connsiteX128" fmla="*/ 225425 w 325438"/>
                  <a:gd name="connsiteY128" fmla="*/ 10110 h 336550"/>
                  <a:gd name="connsiteX129" fmla="*/ 220663 w 325438"/>
                  <a:gd name="connsiteY129" fmla="*/ 4763 h 336550"/>
                  <a:gd name="connsiteX130" fmla="*/ 260124 w 325438"/>
                  <a:gd name="connsiteY130" fmla="*/ 4763 h 336550"/>
                  <a:gd name="connsiteX131" fmla="*/ 255588 w 325438"/>
                  <a:gd name="connsiteY131" fmla="*/ 10110 h 336550"/>
                  <a:gd name="connsiteX132" fmla="*/ 255588 w 325438"/>
                  <a:gd name="connsiteY132" fmla="*/ 75616 h 336550"/>
                  <a:gd name="connsiteX133" fmla="*/ 260124 w 325438"/>
                  <a:gd name="connsiteY133" fmla="*/ 80963 h 336550"/>
                  <a:gd name="connsiteX134" fmla="*/ 263526 w 325438"/>
                  <a:gd name="connsiteY134" fmla="*/ 75616 h 336550"/>
                  <a:gd name="connsiteX135" fmla="*/ 263526 w 325438"/>
                  <a:gd name="connsiteY135" fmla="*/ 10110 h 336550"/>
                  <a:gd name="connsiteX136" fmla="*/ 260124 w 325438"/>
                  <a:gd name="connsiteY136" fmla="*/ 4763 h 336550"/>
                  <a:gd name="connsiteX137" fmla="*/ 64823 w 325438"/>
                  <a:gd name="connsiteY137" fmla="*/ 0 h 336550"/>
                  <a:gd name="connsiteX138" fmla="*/ 75406 w 325438"/>
                  <a:gd name="connsiteY138" fmla="*/ 10517 h 336550"/>
                  <a:gd name="connsiteX139" fmla="*/ 75406 w 325438"/>
                  <a:gd name="connsiteY139" fmla="*/ 14461 h 336550"/>
                  <a:gd name="connsiteX140" fmla="*/ 93927 w 325438"/>
                  <a:gd name="connsiteY140" fmla="*/ 14461 h 336550"/>
                  <a:gd name="connsiteX141" fmla="*/ 93927 w 325438"/>
                  <a:gd name="connsiteY141" fmla="*/ 10517 h 336550"/>
                  <a:gd name="connsiteX142" fmla="*/ 104511 w 325438"/>
                  <a:gd name="connsiteY142" fmla="*/ 0 h 336550"/>
                  <a:gd name="connsiteX143" fmla="*/ 115094 w 325438"/>
                  <a:gd name="connsiteY143" fmla="*/ 10517 h 336550"/>
                  <a:gd name="connsiteX144" fmla="*/ 115094 w 325438"/>
                  <a:gd name="connsiteY144" fmla="*/ 14461 h 336550"/>
                  <a:gd name="connsiteX145" fmla="*/ 133615 w 325438"/>
                  <a:gd name="connsiteY145" fmla="*/ 14461 h 336550"/>
                  <a:gd name="connsiteX146" fmla="*/ 133615 w 325438"/>
                  <a:gd name="connsiteY146" fmla="*/ 10517 h 336550"/>
                  <a:gd name="connsiteX147" fmla="*/ 142875 w 325438"/>
                  <a:gd name="connsiteY147" fmla="*/ 0 h 336550"/>
                  <a:gd name="connsiteX148" fmla="*/ 153459 w 325438"/>
                  <a:gd name="connsiteY148" fmla="*/ 10517 h 336550"/>
                  <a:gd name="connsiteX149" fmla="*/ 153459 w 325438"/>
                  <a:gd name="connsiteY149" fmla="*/ 14461 h 336550"/>
                  <a:gd name="connsiteX150" fmla="*/ 171980 w 325438"/>
                  <a:gd name="connsiteY150" fmla="*/ 14461 h 336550"/>
                  <a:gd name="connsiteX151" fmla="*/ 171980 w 325438"/>
                  <a:gd name="connsiteY151" fmla="*/ 10517 h 336550"/>
                  <a:gd name="connsiteX152" fmla="*/ 182563 w 325438"/>
                  <a:gd name="connsiteY152" fmla="*/ 0 h 336550"/>
                  <a:gd name="connsiteX153" fmla="*/ 191823 w 325438"/>
                  <a:gd name="connsiteY153" fmla="*/ 10517 h 336550"/>
                  <a:gd name="connsiteX154" fmla="*/ 191823 w 325438"/>
                  <a:gd name="connsiteY154" fmla="*/ 14461 h 336550"/>
                  <a:gd name="connsiteX155" fmla="*/ 210344 w 325438"/>
                  <a:gd name="connsiteY155" fmla="*/ 14461 h 336550"/>
                  <a:gd name="connsiteX156" fmla="*/ 210344 w 325438"/>
                  <a:gd name="connsiteY156" fmla="*/ 10517 h 336550"/>
                  <a:gd name="connsiteX157" fmla="*/ 220927 w 325438"/>
                  <a:gd name="connsiteY157" fmla="*/ 0 h 336550"/>
                  <a:gd name="connsiteX158" fmla="*/ 231511 w 325438"/>
                  <a:gd name="connsiteY158" fmla="*/ 10517 h 336550"/>
                  <a:gd name="connsiteX159" fmla="*/ 231511 w 325438"/>
                  <a:gd name="connsiteY159" fmla="*/ 14461 h 336550"/>
                  <a:gd name="connsiteX160" fmla="*/ 250032 w 325438"/>
                  <a:gd name="connsiteY160" fmla="*/ 14461 h 336550"/>
                  <a:gd name="connsiteX161" fmla="*/ 250032 w 325438"/>
                  <a:gd name="connsiteY161" fmla="*/ 10517 h 336550"/>
                  <a:gd name="connsiteX162" fmla="*/ 260615 w 325438"/>
                  <a:gd name="connsiteY162" fmla="*/ 0 h 336550"/>
                  <a:gd name="connsiteX163" fmla="*/ 269875 w 325438"/>
                  <a:gd name="connsiteY163" fmla="*/ 10517 h 336550"/>
                  <a:gd name="connsiteX164" fmla="*/ 269875 w 325438"/>
                  <a:gd name="connsiteY164" fmla="*/ 14461 h 336550"/>
                  <a:gd name="connsiteX165" fmla="*/ 276490 w 325438"/>
                  <a:gd name="connsiteY165" fmla="*/ 14461 h 336550"/>
                  <a:gd name="connsiteX166" fmla="*/ 325438 w 325438"/>
                  <a:gd name="connsiteY166" fmla="*/ 61789 h 336550"/>
                  <a:gd name="connsiteX167" fmla="*/ 325438 w 325438"/>
                  <a:gd name="connsiteY167" fmla="*/ 289223 h 336550"/>
                  <a:gd name="connsiteX168" fmla="*/ 276490 w 325438"/>
                  <a:gd name="connsiteY168" fmla="*/ 336550 h 336550"/>
                  <a:gd name="connsiteX169" fmla="*/ 48948 w 325438"/>
                  <a:gd name="connsiteY169" fmla="*/ 336550 h 336550"/>
                  <a:gd name="connsiteX170" fmla="*/ 0 w 325438"/>
                  <a:gd name="connsiteY170" fmla="*/ 289223 h 336550"/>
                  <a:gd name="connsiteX171" fmla="*/ 0 w 325438"/>
                  <a:gd name="connsiteY171" fmla="*/ 61789 h 336550"/>
                  <a:gd name="connsiteX172" fmla="*/ 48948 w 325438"/>
                  <a:gd name="connsiteY172" fmla="*/ 14461 h 336550"/>
                  <a:gd name="connsiteX173" fmla="*/ 55563 w 325438"/>
                  <a:gd name="connsiteY173" fmla="*/ 14461 h 336550"/>
                  <a:gd name="connsiteX174" fmla="*/ 55563 w 325438"/>
                  <a:gd name="connsiteY174" fmla="*/ 10517 h 336550"/>
                  <a:gd name="connsiteX175" fmla="*/ 64823 w 325438"/>
                  <a:gd name="connsiteY175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325438" h="336550">
                    <a:moveTo>
                      <a:pt x="233363" y="249238"/>
                    </a:moveTo>
                    <a:lnTo>
                      <a:pt x="279401" y="249238"/>
                    </a:lnTo>
                    <a:lnTo>
                      <a:pt x="279401" y="290513"/>
                    </a:lnTo>
                    <a:lnTo>
                      <a:pt x="233363" y="290513"/>
                    </a:lnTo>
                    <a:close/>
                    <a:moveTo>
                      <a:pt x="171450" y="249238"/>
                    </a:moveTo>
                    <a:lnTo>
                      <a:pt x="217488" y="249238"/>
                    </a:lnTo>
                    <a:lnTo>
                      <a:pt x="217488" y="290513"/>
                    </a:lnTo>
                    <a:lnTo>
                      <a:pt x="171450" y="290513"/>
                    </a:lnTo>
                    <a:close/>
                    <a:moveTo>
                      <a:pt x="107950" y="249238"/>
                    </a:moveTo>
                    <a:lnTo>
                      <a:pt x="155575" y="249238"/>
                    </a:lnTo>
                    <a:lnTo>
                      <a:pt x="155575" y="290513"/>
                    </a:lnTo>
                    <a:lnTo>
                      <a:pt x="107950" y="290513"/>
                    </a:lnTo>
                    <a:close/>
                    <a:moveTo>
                      <a:pt x="46038" y="249238"/>
                    </a:moveTo>
                    <a:lnTo>
                      <a:pt x="93663" y="249238"/>
                    </a:lnTo>
                    <a:lnTo>
                      <a:pt x="93663" y="290513"/>
                    </a:lnTo>
                    <a:lnTo>
                      <a:pt x="46038" y="290513"/>
                    </a:lnTo>
                    <a:close/>
                    <a:moveTo>
                      <a:pt x="233363" y="195263"/>
                    </a:moveTo>
                    <a:lnTo>
                      <a:pt x="279401" y="195263"/>
                    </a:lnTo>
                    <a:lnTo>
                      <a:pt x="279401" y="234951"/>
                    </a:lnTo>
                    <a:lnTo>
                      <a:pt x="233363" y="234951"/>
                    </a:lnTo>
                    <a:close/>
                    <a:moveTo>
                      <a:pt x="171450" y="195263"/>
                    </a:moveTo>
                    <a:lnTo>
                      <a:pt x="217488" y="195263"/>
                    </a:lnTo>
                    <a:lnTo>
                      <a:pt x="217488" y="234951"/>
                    </a:lnTo>
                    <a:lnTo>
                      <a:pt x="171450" y="234951"/>
                    </a:lnTo>
                    <a:close/>
                    <a:moveTo>
                      <a:pt x="107950" y="195263"/>
                    </a:moveTo>
                    <a:lnTo>
                      <a:pt x="155575" y="195263"/>
                    </a:lnTo>
                    <a:lnTo>
                      <a:pt x="155575" y="234951"/>
                    </a:lnTo>
                    <a:lnTo>
                      <a:pt x="107950" y="234951"/>
                    </a:lnTo>
                    <a:close/>
                    <a:moveTo>
                      <a:pt x="46038" y="195263"/>
                    </a:moveTo>
                    <a:lnTo>
                      <a:pt x="93663" y="195263"/>
                    </a:lnTo>
                    <a:lnTo>
                      <a:pt x="93663" y="234951"/>
                    </a:lnTo>
                    <a:lnTo>
                      <a:pt x="46038" y="234951"/>
                    </a:lnTo>
                    <a:close/>
                    <a:moveTo>
                      <a:pt x="233363" y="139700"/>
                    </a:moveTo>
                    <a:lnTo>
                      <a:pt x="279401" y="139700"/>
                    </a:lnTo>
                    <a:lnTo>
                      <a:pt x="279401" y="180975"/>
                    </a:lnTo>
                    <a:lnTo>
                      <a:pt x="233363" y="180975"/>
                    </a:lnTo>
                    <a:close/>
                    <a:moveTo>
                      <a:pt x="171450" y="139700"/>
                    </a:moveTo>
                    <a:lnTo>
                      <a:pt x="217488" y="139700"/>
                    </a:lnTo>
                    <a:lnTo>
                      <a:pt x="217488" y="180975"/>
                    </a:lnTo>
                    <a:lnTo>
                      <a:pt x="171450" y="180975"/>
                    </a:lnTo>
                    <a:close/>
                    <a:moveTo>
                      <a:pt x="107950" y="139700"/>
                    </a:moveTo>
                    <a:lnTo>
                      <a:pt x="155575" y="139700"/>
                    </a:lnTo>
                    <a:lnTo>
                      <a:pt x="155575" y="180975"/>
                    </a:lnTo>
                    <a:lnTo>
                      <a:pt x="107950" y="180975"/>
                    </a:lnTo>
                    <a:close/>
                    <a:moveTo>
                      <a:pt x="49167" y="38100"/>
                    </a:moveTo>
                    <a:cubicBezTo>
                      <a:pt x="35963" y="38100"/>
                      <a:pt x="25400" y="48613"/>
                      <a:pt x="25400" y="61753"/>
                    </a:cubicBezTo>
                    <a:cubicBezTo>
                      <a:pt x="25400" y="61753"/>
                      <a:pt x="25400" y="61753"/>
                      <a:pt x="25400" y="289085"/>
                    </a:cubicBezTo>
                    <a:cubicBezTo>
                      <a:pt x="25400" y="302226"/>
                      <a:pt x="35963" y="312738"/>
                      <a:pt x="49167" y="312738"/>
                    </a:cubicBezTo>
                    <a:cubicBezTo>
                      <a:pt x="49167" y="312738"/>
                      <a:pt x="49167" y="312738"/>
                      <a:pt x="276271" y="312738"/>
                    </a:cubicBezTo>
                    <a:cubicBezTo>
                      <a:pt x="289475" y="312738"/>
                      <a:pt x="300038" y="302226"/>
                      <a:pt x="300038" y="289085"/>
                    </a:cubicBezTo>
                    <a:cubicBezTo>
                      <a:pt x="300038" y="289085"/>
                      <a:pt x="300038" y="289085"/>
                      <a:pt x="300038" y="61753"/>
                    </a:cubicBezTo>
                    <a:cubicBezTo>
                      <a:pt x="300038" y="48613"/>
                      <a:pt x="289475" y="38100"/>
                      <a:pt x="276271" y="38100"/>
                    </a:cubicBezTo>
                    <a:cubicBezTo>
                      <a:pt x="276271" y="38100"/>
                      <a:pt x="276271" y="38100"/>
                      <a:pt x="269669" y="38100"/>
                    </a:cubicBezTo>
                    <a:cubicBezTo>
                      <a:pt x="269669" y="38100"/>
                      <a:pt x="269669" y="38100"/>
                      <a:pt x="269669" y="63067"/>
                    </a:cubicBezTo>
                    <a:cubicBezTo>
                      <a:pt x="273631" y="65695"/>
                      <a:pt x="276271" y="70951"/>
                      <a:pt x="276271" y="74894"/>
                    </a:cubicBezTo>
                    <a:cubicBezTo>
                      <a:pt x="276271" y="84092"/>
                      <a:pt x="268349" y="90662"/>
                      <a:pt x="260427" y="90662"/>
                    </a:cubicBezTo>
                    <a:cubicBezTo>
                      <a:pt x="251184" y="90662"/>
                      <a:pt x="244582" y="84092"/>
                      <a:pt x="244582" y="74894"/>
                    </a:cubicBezTo>
                    <a:cubicBezTo>
                      <a:pt x="244582" y="70951"/>
                      <a:pt x="245903" y="65695"/>
                      <a:pt x="249864" y="63067"/>
                    </a:cubicBezTo>
                    <a:cubicBezTo>
                      <a:pt x="249864" y="63067"/>
                      <a:pt x="249864" y="63067"/>
                      <a:pt x="249864" y="38100"/>
                    </a:cubicBezTo>
                    <a:cubicBezTo>
                      <a:pt x="249864" y="38100"/>
                      <a:pt x="249864" y="38100"/>
                      <a:pt x="231379" y="38100"/>
                    </a:cubicBezTo>
                    <a:cubicBezTo>
                      <a:pt x="231379" y="38100"/>
                      <a:pt x="231379" y="38100"/>
                      <a:pt x="231379" y="63067"/>
                    </a:cubicBezTo>
                    <a:cubicBezTo>
                      <a:pt x="234019" y="65695"/>
                      <a:pt x="236660" y="70951"/>
                      <a:pt x="236660" y="74894"/>
                    </a:cubicBezTo>
                    <a:cubicBezTo>
                      <a:pt x="236660" y="84092"/>
                      <a:pt x="230058" y="90662"/>
                      <a:pt x="220816" y="90662"/>
                    </a:cubicBezTo>
                    <a:cubicBezTo>
                      <a:pt x="212893" y="90662"/>
                      <a:pt x="204971" y="84092"/>
                      <a:pt x="204971" y="74894"/>
                    </a:cubicBezTo>
                    <a:cubicBezTo>
                      <a:pt x="204971" y="70951"/>
                      <a:pt x="207612" y="65695"/>
                      <a:pt x="210253" y="63067"/>
                    </a:cubicBezTo>
                    <a:cubicBezTo>
                      <a:pt x="210253" y="63067"/>
                      <a:pt x="210253" y="63067"/>
                      <a:pt x="210253" y="38100"/>
                    </a:cubicBezTo>
                    <a:cubicBezTo>
                      <a:pt x="210253" y="38100"/>
                      <a:pt x="210253" y="38100"/>
                      <a:pt x="191767" y="38100"/>
                    </a:cubicBezTo>
                    <a:cubicBezTo>
                      <a:pt x="191767" y="38100"/>
                      <a:pt x="191767" y="38100"/>
                      <a:pt x="191767" y="63067"/>
                    </a:cubicBezTo>
                    <a:cubicBezTo>
                      <a:pt x="195728" y="65695"/>
                      <a:pt x="198369" y="70951"/>
                      <a:pt x="198369" y="74894"/>
                    </a:cubicBezTo>
                    <a:cubicBezTo>
                      <a:pt x="198369" y="84092"/>
                      <a:pt x="190447" y="90662"/>
                      <a:pt x="182525" y="90662"/>
                    </a:cubicBezTo>
                    <a:cubicBezTo>
                      <a:pt x="173282" y="90662"/>
                      <a:pt x="166680" y="84092"/>
                      <a:pt x="166680" y="74894"/>
                    </a:cubicBezTo>
                    <a:cubicBezTo>
                      <a:pt x="166680" y="70951"/>
                      <a:pt x="168001" y="65695"/>
                      <a:pt x="171962" y="63067"/>
                    </a:cubicBezTo>
                    <a:cubicBezTo>
                      <a:pt x="171962" y="63067"/>
                      <a:pt x="171962" y="63067"/>
                      <a:pt x="171962" y="38100"/>
                    </a:cubicBezTo>
                    <a:cubicBezTo>
                      <a:pt x="171962" y="38100"/>
                      <a:pt x="171962" y="38100"/>
                      <a:pt x="153476" y="38100"/>
                    </a:cubicBezTo>
                    <a:cubicBezTo>
                      <a:pt x="153476" y="38100"/>
                      <a:pt x="153476" y="38100"/>
                      <a:pt x="153476" y="63067"/>
                    </a:cubicBezTo>
                    <a:cubicBezTo>
                      <a:pt x="157438" y="65695"/>
                      <a:pt x="158758" y="70951"/>
                      <a:pt x="158758" y="74894"/>
                    </a:cubicBezTo>
                    <a:cubicBezTo>
                      <a:pt x="158758" y="84092"/>
                      <a:pt x="152156" y="90662"/>
                      <a:pt x="142913" y="90662"/>
                    </a:cubicBezTo>
                    <a:cubicBezTo>
                      <a:pt x="134991" y="90662"/>
                      <a:pt x="127069" y="84092"/>
                      <a:pt x="127069" y="74894"/>
                    </a:cubicBezTo>
                    <a:cubicBezTo>
                      <a:pt x="127069" y="70951"/>
                      <a:pt x="129710" y="65695"/>
                      <a:pt x="133671" y="63067"/>
                    </a:cubicBezTo>
                    <a:cubicBezTo>
                      <a:pt x="133671" y="63067"/>
                      <a:pt x="133671" y="63067"/>
                      <a:pt x="133671" y="38100"/>
                    </a:cubicBezTo>
                    <a:cubicBezTo>
                      <a:pt x="133671" y="38100"/>
                      <a:pt x="133671" y="38100"/>
                      <a:pt x="115186" y="38100"/>
                    </a:cubicBezTo>
                    <a:cubicBezTo>
                      <a:pt x="115186" y="38100"/>
                      <a:pt x="115186" y="38100"/>
                      <a:pt x="115186" y="63067"/>
                    </a:cubicBezTo>
                    <a:cubicBezTo>
                      <a:pt x="117826" y="65695"/>
                      <a:pt x="120467" y="70951"/>
                      <a:pt x="120467" y="74894"/>
                    </a:cubicBezTo>
                    <a:cubicBezTo>
                      <a:pt x="120467" y="84092"/>
                      <a:pt x="112545" y="90662"/>
                      <a:pt x="104623" y="90662"/>
                    </a:cubicBezTo>
                    <a:cubicBezTo>
                      <a:pt x="95380" y="90662"/>
                      <a:pt x="88778" y="84092"/>
                      <a:pt x="88778" y="74894"/>
                    </a:cubicBezTo>
                    <a:cubicBezTo>
                      <a:pt x="88778" y="70951"/>
                      <a:pt x="91419" y="65695"/>
                      <a:pt x="94060" y="63067"/>
                    </a:cubicBezTo>
                    <a:cubicBezTo>
                      <a:pt x="94060" y="63067"/>
                      <a:pt x="94060" y="63067"/>
                      <a:pt x="94060" y="38100"/>
                    </a:cubicBezTo>
                    <a:cubicBezTo>
                      <a:pt x="94060" y="38100"/>
                      <a:pt x="94060" y="38100"/>
                      <a:pt x="75574" y="38100"/>
                    </a:cubicBezTo>
                    <a:cubicBezTo>
                      <a:pt x="75574" y="38100"/>
                      <a:pt x="75574" y="38100"/>
                      <a:pt x="75574" y="63067"/>
                    </a:cubicBezTo>
                    <a:cubicBezTo>
                      <a:pt x="79535" y="65695"/>
                      <a:pt x="80856" y="70951"/>
                      <a:pt x="80856" y="74894"/>
                    </a:cubicBezTo>
                    <a:cubicBezTo>
                      <a:pt x="80856" y="84092"/>
                      <a:pt x="74254" y="90662"/>
                      <a:pt x="65011" y="90662"/>
                    </a:cubicBezTo>
                    <a:cubicBezTo>
                      <a:pt x="57089" y="90662"/>
                      <a:pt x="49167" y="84092"/>
                      <a:pt x="49167" y="74894"/>
                    </a:cubicBezTo>
                    <a:cubicBezTo>
                      <a:pt x="49167" y="70951"/>
                      <a:pt x="51808" y="65695"/>
                      <a:pt x="55769" y="63067"/>
                    </a:cubicBezTo>
                    <a:cubicBezTo>
                      <a:pt x="55769" y="63067"/>
                      <a:pt x="55769" y="63067"/>
                      <a:pt x="55769" y="38100"/>
                    </a:cubicBezTo>
                    <a:cubicBezTo>
                      <a:pt x="55769" y="38100"/>
                      <a:pt x="55769" y="38100"/>
                      <a:pt x="49167" y="38100"/>
                    </a:cubicBezTo>
                    <a:close/>
                    <a:moveTo>
                      <a:pt x="65315" y="4763"/>
                    </a:moveTo>
                    <a:cubicBezTo>
                      <a:pt x="63047" y="4763"/>
                      <a:pt x="61913" y="7437"/>
                      <a:pt x="61913" y="10110"/>
                    </a:cubicBezTo>
                    <a:lnTo>
                      <a:pt x="61913" y="75616"/>
                    </a:lnTo>
                    <a:cubicBezTo>
                      <a:pt x="61913" y="79626"/>
                      <a:pt x="63047" y="80963"/>
                      <a:pt x="65315" y="80963"/>
                    </a:cubicBezTo>
                    <a:cubicBezTo>
                      <a:pt x="68717" y="80963"/>
                      <a:pt x="69851" y="79626"/>
                      <a:pt x="69851" y="75616"/>
                    </a:cubicBezTo>
                    <a:cubicBezTo>
                      <a:pt x="69851" y="75616"/>
                      <a:pt x="69851" y="75616"/>
                      <a:pt x="69851" y="10110"/>
                    </a:cubicBezTo>
                    <a:cubicBezTo>
                      <a:pt x="69851" y="7437"/>
                      <a:pt x="68717" y="4763"/>
                      <a:pt x="65315" y="4763"/>
                    </a:cubicBezTo>
                    <a:close/>
                    <a:moveTo>
                      <a:pt x="104776" y="4763"/>
                    </a:moveTo>
                    <a:cubicBezTo>
                      <a:pt x="102394" y="4763"/>
                      <a:pt x="100013" y="7437"/>
                      <a:pt x="100013" y="10110"/>
                    </a:cubicBezTo>
                    <a:lnTo>
                      <a:pt x="100013" y="75616"/>
                    </a:lnTo>
                    <a:cubicBezTo>
                      <a:pt x="100013" y="79626"/>
                      <a:pt x="102394" y="80963"/>
                      <a:pt x="104776" y="80963"/>
                    </a:cubicBezTo>
                    <a:cubicBezTo>
                      <a:pt x="107157" y="80963"/>
                      <a:pt x="109538" y="79626"/>
                      <a:pt x="109538" y="75616"/>
                    </a:cubicBezTo>
                    <a:cubicBezTo>
                      <a:pt x="109538" y="75616"/>
                      <a:pt x="109538" y="75616"/>
                      <a:pt x="109538" y="10110"/>
                    </a:cubicBezTo>
                    <a:cubicBezTo>
                      <a:pt x="109538" y="7437"/>
                      <a:pt x="107157" y="4763"/>
                      <a:pt x="104776" y="4763"/>
                    </a:cubicBezTo>
                    <a:close/>
                    <a:moveTo>
                      <a:pt x="142876" y="4763"/>
                    </a:moveTo>
                    <a:cubicBezTo>
                      <a:pt x="140494" y="4763"/>
                      <a:pt x="138113" y="7437"/>
                      <a:pt x="138113" y="10110"/>
                    </a:cubicBezTo>
                    <a:lnTo>
                      <a:pt x="138113" y="75616"/>
                    </a:lnTo>
                    <a:cubicBezTo>
                      <a:pt x="138113" y="79626"/>
                      <a:pt x="140494" y="80963"/>
                      <a:pt x="142876" y="80963"/>
                    </a:cubicBezTo>
                    <a:cubicBezTo>
                      <a:pt x="145257" y="80963"/>
                      <a:pt x="147638" y="79626"/>
                      <a:pt x="147638" y="75616"/>
                    </a:cubicBezTo>
                    <a:cubicBezTo>
                      <a:pt x="147638" y="75616"/>
                      <a:pt x="147638" y="75616"/>
                      <a:pt x="147638" y="10110"/>
                    </a:cubicBezTo>
                    <a:cubicBezTo>
                      <a:pt x="147638" y="7437"/>
                      <a:pt x="145257" y="4763"/>
                      <a:pt x="142876" y="4763"/>
                    </a:cubicBezTo>
                    <a:close/>
                    <a:moveTo>
                      <a:pt x="182563" y="4763"/>
                    </a:moveTo>
                    <a:cubicBezTo>
                      <a:pt x="180181" y="4763"/>
                      <a:pt x="177800" y="7437"/>
                      <a:pt x="177800" y="10110"/>
                    </a:cubicBezTo>
                    <a:lnTo>
                      <a:pt x="177800" y="75616"/>
                    </a:lnTo>
                    <a:cubicBezTo>
                      <a:pt x="177800" y="79626"/>
                      <a:pt x="180181" y="80963"/>
                      <a:pt x="182563" y="80963"/>
                    </a:cubicBezTo>
                    <a:cubicBezTo>
                      <a:pt x="184944" y="80963"/>
                      <a:pt x="187325" y="79626"/>
                      <a:pt x="187325" y="75616"/>
                    </a:cubicBezTo>
                    <a:cubicBezTo>
                      <a:pt x="187325" y="75616"/>
                      <a:pt x="187325" y="75616"/>
                      <a:pt x="187325" y="10110"/>
                    </a:cubicBezTo>
                    <a:cubicBezTo>
                      <a:pt x="187325" y="7437"/>
                      <a:pt x="184944" y="4763"/>
                      <a:pt x="182563" y="4763"/>
                    </a:cubicBezTo>
                    <a:close/>
                    <a:moveTo>
                      <a:pt x="220663" y="4763"/>
                    </a:moveTo>
                    <a:cubicBezTo>
                      <a:pt x="218281" y="4763"/>
                      <a:pt x="215900" y="7437"/>
                      <a:pt x="215900" y="10110"/>
                    </a:cubicBezTo>
                    <a:lnTo>
                      <a:pt x="215900" y="75616"/>
                    </a:lnTo>
                    <a:cubicBezTo>
                      <a:pt x="215900" y="79626"/>
                      <a:pt x="218281" y="80963"/>
                      <a:pt x="220663" y="80963"/>
                    </a:cubicBezTo>
                    <a:cubicBezTo>
                      <a:pt x="223044" y="80963"/>
                      <a:pt x="225425" y="79626"/>
                      <a:pt x="225425" y="75616"/>
                    </a:cubicBezTo>
                    <a:cubicBezTo>
                      <a:pt x="225425" y="75616"/>
                      <a:pt x="225425" y="75616"/>
                      <a:pt x="225425" y="10110"/>
                    </a:cubicBezTo>
                    <a:cubicBezTo>
                      <a:pt x="225425" y="7437"/>
                      <a:pt x="223044" y="4763"/>
                      <a:pt x="220663" y="4763"/>
                    </a:cubicBezTo>
                    <a:close/>
                    <a:moveTo>
                      <a:pt x="260124" y="4763"/>
                    </a:moveTo>
                    <a:cubicBezTo>
                      <a:pt x="256722" y="4763"/>
                      <a:pt x="255588" y="7437"/>
                      <a:pt x="255588" y="10110"/>
                    </a:cubicBezTo>
                    <a:lnTo>
                      <a:pt x="255588" y="75616"/>
                    </a:lnTo>
                    <a:cubicBezTo>
                      <a:pt x="255588" y="79626"/>
                      <a:pt x="256722" y="80963"/>
                      <a:pt x="260124" y="80963"/>
                    </a:cubicBezTo>
                    <a:cubicBezTo>
                      <a:pt x="262392" y="80963"/>
                      <a:pt x="263526" y="79626"/>
                      <a:pt x="263526" y="75616"/>
                    </a:cubicBezTo>
                    <a:cubicBezTo>
                      <a:pt x="263526" y="75616"/>
                      <a:pt x="263526" y="75616"/>
                      <a:pt x="263526" y="10110"/>
                    </a:cubicBezTo>
                    <a:cubicBezTo>
                      <a:pt x="263526" y="7437"/>
                      <a:pt x="262392" y="4763"/>
                      <a:pt x="260124" y="4763"/>
                    </a:cubicBezTo>
                    <a:close/>
                    <a:moveTo>
                      <a:pt x="64823" y="0"/>
                    </a:moveTo>
                    <a:cubicBezTo>
                      <a:pt x="71438" y="0"/>
                      <a:pt x="75406" y="3944"/>
                      <a:pt x="75406" y="10517"/>
                    </a:cubicBezTo>
                    <a:cubicBezTo>
                      <a:pt x="75406" y="10517"/>
                      <a:pt x="75406" y="10517"/>
                      <a:pt x="75406" y="14461"/>
                    </a:cubicBezTo>
                    <a:cubicBezTo>
                      <a:pt x="75406" y="14461"/>
                      <a:pt x="75406" y="14461"/>
                      <a:pt x="93927" y="14461"/>
                    </a:cubicBezTo>
                    <a:cubicBezTo>
                      <a:pt x="93927" y="14461"/>
                      <a:pt x="93927" y="14461"/>
                      <a:pt x="93927" y="10517"/>
                    </a:cubicBezTo>
                    <a:cubicBezTo>
                      <a:pt x="93927" y="3944"/>
                      <a:pt x="99219" y="0"/>
                      <a:pt x="104511" y="0"/>
                    </a:cubicBezTo>
                    <a:cubicBezTo>
                      <a:pt x="109802" y="0"/>
                      <a:pt x="115094" y="3944"/>
                      <a:pt x="115094" y="10517"/>
                    </a:cubicBezTo>
                    <a:cubicBezTo>
                      <a:pt x="115094" y="10517"/>
                      <a:pt x="115094" y="10517"/>
                      <a:pt x="115094" y="14461"/>
                    </a:cubicBezTo>
                    <a:cubicBezTo>
                      <a:pt x="115094" y="14461"/>
                      <a:pt x="115094" y="14461"/>
                      <a:pt x="133615" y="14461"/>
                    </a:cubicBezTo>
                    <a:cubicBezTo>
                      <a:pt x="133615" y="14461"/>
                      <a:pt x="133615" y="14461"/>
                      <a:pt x="133615" y="10517"/>
                    </a:cubicBezTo>
                    <a:cubicBezTo>
                      <a:pt x="133615" y="3944"/>
                      <a:pt x="137584" y="0"/>
                      <a:pt x="142875" y="0"/>
                    </a:cubicBezTo>
                    <a:cubicBezTo>
                      <a:pt x="149490" y="0"/>
                      <a:pt x="153459" y="3944"/>
                      <a:pt x="153459" y="10517"/>
                    </a:cubicBezTo>
                    <a:cubicBezTo>
                      <a:pt x="153459" y="10517"/>
                      <a:pt x="153459" y="10517"/>
                      <a:pt x="153459" y="14461"/>
                    </a:cubicBezTo>
                    <a:cubicBezTo>
                      <a:pt x="153459" y="14461"/>
                      <a:pt x="153459" y="14461"/>
                      <a:pt x="171980" y="14461"/>
                    </a:cubicBezTo>
                    <a:cubicBezTo>
                      <a:pt x="171980" y="14461"/>
                      <a:pt x="171980" y="14461"/>
                      <a:pt x="171980" y="10517"/>
                    </a:cubicBezTo>
                    <a:cubicBezTo>
                      <a:pt x="171980" y="3944"/>
                      <a:pt x="175948" y="0"/>
                      <a:pt x="182563" y="0"/>
                    </a:cubicBezTo>
                    <a:cubicBezTo>
                      <a:pt x="187855" y="0"/>
                      <a:pt x="191823" y="3944"/>
                      <a:pt x="191823" y="10517"/>
                    </a:cubicBezTo>
                    <a:cubicBezTo>
                      <a:pt x="191823" y="10517"/>
                      <a:pt x="191823" y="10517"/>
                      <a:pt x="191823" y="14461"/>
                    </a:cubicBezTo>
                    <a:cubicBezTo>
                      <a:pt x="191823" y="14461"/>
                      <a:pt x="191823" y="14461"/>
                      <a:pt x="210344" y="14461"/>
                    </a:cubicBezTo>
                    <a:cubicBezTo>
                      <a:pt x="210344" y="14461"/>
                      <a:pt x="210344" y="14461"/>
                      <a:pt x="210344" y="10517"/>
                    </a:cubicBezTo>
                    <a:cubicBezTo>
                      <a:pt x="210344" y="3944"/>
                      <a:pt x="215636" y="0"/>
                      <a:pt x="220927" y="0"/>
                    </a:cubicBezTo>
                    <a:cubicBezTo>
                      <a:pt x="226219" y="0"/>
                      <a:pt x="231511" y="3944"/>
                      <a:pt x="231511" y="10517"/>
                    </a:cubicBezTo>
                    <a:cubicBezTo>
                      <a:pt x="231511" y="10517"/>
                      <a:pt x="231511" y="10517"/>
                      <a:pt x="231511" y="14461"/>
                    </a:cubicBezTo>
                    <a:cubicBezTo>
                      <a:pt x="231511" y="14461"/>
                      <a:pt x="231511" y="14461"/>
                      <a:pt x="250032" y="14461"/>
                    </a:cubicBezTo>
                    <a:cubicBezTo>
                      <a:pt x="250032" y="14461"/>
                      <a:pt x="250032" y="14461"/>
                      <a:pt x="250032" y="10517"/>
                    </a:cubicBezTo>
                    <a:cubicBezTo>
                      <a:pt x="250032" y="3944"/>
                      <a:pt x="254000" y="0"/>
                      <a:pt x="260615" y="0"/>
                    </a:cubicBezTo>
                    <a:cubicBezTo>
                      <a:pt x="265907" y="0"/>
                      <a:pt x="269875" y="3944"/>
                      <a:pt x="269875" y="10517"/>
                    </a:cubicBezTo>
                    <a:cubicBezTo>
                      <a:pt x="269875" y="10517"/>
                      <a:pt x="269875" y="10517"/>
                      <a:pt x="269875" y="14461"/>
                    </a:cubicBezTo>
                    <a:cubicBezTo>
                      <a:pt x="269875" y="14461"/>
                      <a:pt x="269875" y="14461"/>
                      <a:pt x="276490" y="14461"/>
                    </a:cubicBezTo>
                    <a:cubicBezTo>
                      <a:pt x="302948" y="14461"/>
                      <a:pt x="325438" y="35496"/>
                      <a:pt x="325438" y="61789"/>
                    </a:cubicBezTo>
                    <a:cubicBezTo>
                      <a:pt x="325438" y="61789"/>
                      <a:pt x="325438" y="61789"/>
                      <a:pt x="325438" y="289223"/>
                    </a:cubicBezTo>
                    <a:cubicBezTo>
                      <a:pt x="325438" y="315516"/>
                      <a:pt x="302948" y="336550"/>
                      <a:pt x="276490" y="336550"/>
                    </a:cubicBezTo>
                    <a:cubicBezTo>
                      <a:pt x="276490" y="336550"/>
                      <a:pt x="276490" y="336550"/>
                      <a:pt x="48948" y="336550"/>
                    </a:cubicBezTo>
                    <a:cubicBezTo>
                      <a:pt x="22490" y="336550"/>
                      <a:pt x="0" y="315516"/>
                      <a:pt x="0" y="289223"/>
                    </a:cubicBezTo>
                    <a:cubicBezTo>
                      <a:pt x="0" y="289223"/>
                      <a:pt x="0" y="289223"/>
                      <a:pt x="0" y="61789"/>
                    </a:cubicBezTo>
                    <a:cubicBezTo>
                      <a:pt x="0" y="35496"/>
                      <a:pt x="22490" y="14461"/>
                      <a:pt x="48948" y="14461"/>
                    </a:cubicBezTo>
                    <a:cubicBezTo>
                      <a:pt x="48948" y="14461"/>
                      <a:pt x="48948" y="14461"/>
                      <a:pt x="55563" y="14461"/>
                    </a:cubicBezTo>
                    <a:cubicBezTo>
                      <a:pt x="55563" y="14461"/>
                      <a:pt x="55563" y="14461"/>
                      <a:pt x="55563" y="10517"/>
                    </a:cubicBezTo>
                    <a:cubicBezTo>
                      <a:pt x="55563" y="3944"/>
                      <a:pt x="59531" y="0"/>
                      <a:pt x="64823" y="0"/>
                    </a:cubicBezTo>
                    <a:close/>
                  </a:path>
                </a:pathLst>
              </a:custGeom>
              <a:solidFill>
                <a:srgbClr val="1C50A2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5" name="文本框 27"/>
            <p:cNvSpPr txBox="1"/>
            <p:nvPr/>
          </p:nvSpPr>
          <p:spPr>
            <a:xfrm>
              <a:off x="6669040" y="4779208"/>
              <a:ext cx="1742936" cy="229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时间：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C50A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2022-06-06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506283" y="171919"/>
            <a:ext cx="670385" cy="604428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4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10380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EA4B9A3F-1D98-3467-3037-5CFB0BF2E302}"/>
              </a:ext>
            </a:extLst>
          </p:cNvPr>
          <p:cNvSpPr txBox="1"/>
          <p:nvPr/>
        </p:nvSpPr>
        <p:spPr>
          <a:xfrm>
            <a:off x="1124442" y="290670"/>
            <a:ext cx="2217152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基本功能展示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FC2D37-B5C7-FC45-5FAA-406CA666D68C}"/>
              </a:ext>
            </a:extLst>
          </p:cNvPr>
          <p:cNvGrpSpPr/>
          <p:nvPr/>
        </p:nvGrpSpPr>
        <p:grpSpPr>
          <a:xfrm>
            <a:off x="4278314" y="1859548"/>
            <a:ext cx="3711401" cy="3692697"/>
            <a:chOff x="4032781" y="1376948"/>
            <a:chExt cx="4431237" cy="440890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46C76CA-7847-71BF-3D6F-C76DD05F2F76}"/>
                </a:ext>
              </a:extLst>
            </p:cNvPr>
            <p:cNvSpPr/>
            <p:nvPr/>
          </p:nvSpPr>
          <p:spPr bwMode="auto">
            <a:xfrm>
              <a:off x="4340427" y="1376948"/>
              <a:ext cx="3815945" cy="4408905"/>
            </a:xfrm>
            <a:custGeom>
              <a:avLst/>
              <a:gdLst>
                <a:gd name="T0" fmla="*/ 3349 w 3349"/>
                <a:gd name="T1" fmla="*/ 2902 h 3868"/>
                <a:gd name="T2" fmla="*/ 1675 w 3349"/>
                <a:gd name="T3" fmla="*/ 3868 h 3868"/>
                <a:gd name="T4" fmla="*/ 0 w 3349"/>
                <a:gd name="T5" fmla="*/ 2902 h 3868"/>
                <a:gd name="T6" fmla="*/ 0 w 3349"/>
                <a:gd name="T7" fmla="*/ 966 h 3868"/>
                <a:gd name="T8" fmla="*/ 1675 w 3349"/>
                <a:gd name="T9" fmla="*/ 0 h 3868"/>
                <a:gd name="T10" fmla="*/ 3349 w 3349"/>
                <a:gd name="T11" fmla="*/ 966 h 3868"/>
                <a:gd name="T12" fmla="*/ 3349 w 3349"/>
                <a:gd name="T13" fmla="*/ 2902 h 3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9" h="3868">
                  <a:moveTo>
                    <a:pt x="3349" y="2902"/>
                  </a:moveTo>
                  <a:lnTo>
                    <a:pt x="1675" y="3868"/>
                  </a:lnTo>
                  <a:lnTo>
                    <a:pt x="0" y="2902"/>
                  </a:lnTo>
                  <a:lnTo>
                    <a:pt x="0" y="966"/>
                  </a:lnTo>
                  <a:lnTo>
                    <a:pt x="1675" y="0"/>
                  </a:lnTo>
                  <a:lnTo>
                    <a:pt x="3349" y="966"/>
                  </a:lnTo>
                  <a:lnTo>
                    <a:pt x="3349" y="290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innerShdw blurRad="190500" dist="50800" dir="13500000">
                <a:prstClr val="black">
                  <a:alpha val="42000"/>
                </a:prstClr>
              </a:innerShdw>
            </a:effectLst>
          </p:spPr>
          <p:txBody>
            <a:bodyPr lIns="96417" tIns="48209" rIns="96417" bIns="48209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5CD984B-BC3B-0416-5F01-ACF54567BA43}"/>
                </a:ext>
              </a:extLst>
            </p:cNvPr>
            <p:cNvGrpSpPr/>
            <p:nvPr/>
          </p:nvGrpSpPr>
          <p:grpSpPr>
            <a:xfrm>
              <a:off x="4815274" y="1468134"/>
              <a:ext cx="1334271" cy="1541068"/>
              <a:chOff x="3273692" y="1099961"/>
              <a:chExt cx="1202093" cy="1388087"/>
            </a:xfrm>
          </p:grpSpPr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166C8AC8-0363-1C11-8B90-EC85BC48CCAB}"/>
                  </a:ext>
                </a:extLst>
              </p:cNvPr>
              <p:cNvSpPr/>
              <p:nvPr/>
            </p:nvSpPr>
            <p:spPr bwMode="auto">
              <a:xfrm>
                <a:off x="3345550" y="1141029"/>
                <a:ext cx="529701" cy="237166"/>
              </a:xfrm>
              <a:custGeom>
                <a:avLst/>
                <a:gdLst>
                  <a:gd name="T0" fmla="*/ 0 w 516"/>
                  <a:gd name="T1" fmla="*/ 231 h 231"/>
                  <a:gd name="T2" fmla="*/ 398 w 516"/>
                  <a:gd name="T3" fmla="*/ 0 h 231"/>
                  <a:gd name="T4" fmla="*/ 516 w 516"/>
                  <a:gd name="T5" fmla="*/ 0 h 231"/>
                  <a:gd name="T6" fmla="*/ 516 w 516"/>
                  <a:gd name="T7" fmla="*/ 231 h 231"/>
                  <a:gd name="T8" fmla="*/ 0 w 516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6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6" y="0"/>
                    </a:lnTo>
                    <a:lnTo>
                      <a:pt x="516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5F65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331" tIns="36166" rIns="72331" bIns="3616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D10354F7-1343-6A35-CFCD-253A73CA4FB2}"/>
                  </a:ext>
                </a:extLst>
              </p:cNvPr>
              <p:cNvGrpSpPr/>
              <p:nvPr/>
            </p:nvGrpSpPr>
            <p:grpSpPr>
              <a:xfrm>
                <a:off x="3273692" y="1099961"/>
                <a:ext cx="1202093" cy="1388087"/>
                <a:chOff x="3273692" y="1099961"/>
                <a:chExt cx="1202093" cy="1388087"/>
              </a:xfrm>
            </p:grpSpPr>
            <p:sp>
              <p:nvSpPr>
                <p:cNvPr id="70" name="Freeform 15">
                  <a:extLst>
                    <a:ext uri="{FF2B5EF4-FFF2-40B4-BE49-F238E27FC236}">
                      <a16:creationId xmlns:a16="http://schemas.microsoft.com/office/drawing/2014/main" id="{AC580515-6025-22A1-2FBC-C5C4E6F59827}"/>
                    </a:ext>
                  </a:extLst>
                </p:cNvPr>
                <p:cNvSpPr/>
                <p:nvPr/>
              </p:nvSpPr>
              <p:spPr bwMode="auto">
                <a:xfrm>
                  <a:off x="3273692" y="1099961"/>
                  <a:ext cx="1202093" cy="1388087"/>
                </a:xfrm>
                <a:custGeom>
                  <a:avLst/>
                  <a:gdLst>
                    <a:gd name="T0" fmla="*/ 0 w 1171"/>
                    <a:gd name="T1" fmla="*/ 1014 h 1352"/>
                    <a:gd name="T2" fmla="*/ 0 w 1171"/>
                    <a:gd name="T3" fmla="*/ 338 h 1352"/>
                    <a:gd name="T4" fmla="*/ 586 w 1171"/>
                    <a:gd name="T5" fmla="*/ 0 h 1352"/>
                    <a:gd name="T6" fmla="*/ 1171 w 1171"/>
                    <a:gd name="T7" fmla="*/ 338 h 1352"/>
                    <a:gd name="T8" fmla="*/ 1171 w 1171"/>
                    <a:gd name="T9" fmla="*/ 1014 h 1352"/>
                    <a:gd name="T10" fmla="*/ 586 w 1171"/>
                    <a:gd name="T11" fmla="*/ 1352 h 1352"/>
                    <a:gd name="T12" fmla="*/ 0 w 1171"/>
                    <a:gd name="T13" fmla="*/ 1014 h 1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1" h="1352">
                      <a:moveTo>
                        <a:pt x="0" y="1014"/>
                      </a:moveTo>
                      <a:lnTo>
                        <a:pt x="0" y="338"/>
                      </a:lnTo>
                      <a:lnTo>
                        <a:pt x="586" y="0"/>
                      </a:lnTo>
                      <a:lnTo>
                        <a:pt x="1171" y="338"/>
                      </a:lnTo>
                      <a:lnTo>
                        <a:pt x="1171" y="1014"/>
                      </a:lnTo>
                      <a:lnTo>
                        <a:pt x="586" y="1352"/>
                      </a:lnTo>
                      <a:lnTo>
                        <a:pt x="0" y="1014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square" lIns="72331" tIns="36166" rIns="72331" bIns="3616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Freeform 16">
                  <a:extLst>
                    <a:ext uri="{FF2B5EF4-FFF2-40B4-BE49-F238E27FC236}">
                      <a16:creationId xmlns:a16="http://schemas.microsoft.com/office/drawing/2014/main" id="{FAB6C9D2-54BF-A1DB-9916-D656B7FBE39C}"/>
                    </a:ext>
                  </a:extLst>
                </p:cNvPr>
                <p:cNvSpPr/>
                <p:nvPr/>
              </p:nvSpPr>
              <p:spPr bwMode="auto">
                <a:xfrm>
                  <a:off x="3345551" y="1141029"/>
                  <a:ext cx="408568" cy="441478"/>
                </a:xfrm>
                <a:custGeom>
                  <a:avLst/>
                  <a:gdLst>
                    <a:gd name="T0" fmla="*/ 0 w 398"/>
                    <a:gd name="T1" fmla="*/ 430 h 430"/>
                    <a:gd name="T2" fmla="*/ 398 w 398"/>
                    <a:gd name="T3" fmla="*/ 430 h 430"/>
                    <a:gd name="T4" fmla="*/ 398 w 398"/>
                    <a:gd name="T5" fmla="*/ 0 h 430"/>
                    <a:gd name="T6" fmla="*/ 0 w 398"/>
                    <a:gd name="T7" fmla="*/ 231 h 430"/>
                    <a:gd name="T8" fmla="*/ 0 w 398"/>
                    <a:gd name="T9" fmla="*/ 430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430">
                      <a:moveTo>
                        <a:pt x="0" y="430"/>
                      </a:moveTo>
                      <a:lnTo>
                        <a:pt x="398" y="430"/>
                      </a:lnTo>
                      <a:lnTo>
                        <a:pt x="398" y="0"/>
                      </a:lnTo>
                      <a:lnTo>
                        <a:pt x="0" y="231"/>
                      </a:lnTo>
                      <a:lnTo>
                        <a:pt x="0" y="430"/>
                      </a:lnTo>
                      <a:close/>
                    </a:path>
                  </a:pathLst>
                </a:custGeom>
                <a:solidFill>
                  <a:srgbClr val="1D50A2"/>
                </a:solidFill>
                <a:ln w="28575" cap="flat" cmpd="sng" algn="ctr">
                  <a:noFill/>
                  <a:prstDash val="solid"/>
                  <a:miter lim="800000"/>
                </a:ln>
                <a:effectLst>
                  <a:outerShdw blurRad="279400" dist="76200" dir="2700000" sx="101000" sy="101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lIns="72331" tIns="36166" rIns="72331" bIns="36166"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74" name="组合 73">
                  <a:extLst>
                    <a:ext uri="{FF2B5EF4-FFF2-40B4-BE49-F238E27FC236}">
                      <a16:creationId xmlns:a16="http://schemas.microsoft.com/office/drawing/2014/main" id="{DC3C6D34-8254-4028-BC6C-53826EE51F5E}"/>
                    </a:ext>
                  </a:extLst>
                </p:cNvPr>
                <p:cNvGrpSpPr/>
                <p:nvPr/>
              </p:nvGrpSpPr>
              <p:grpSpPr>
                <a:xfrm>
                  <a:off x="3636348" y="1711343"/>
                  <a:ext cx="476976" cy="401340"/>
                  <a:chOff x="5146675" y="766763"/>
                  <a:chExt cx="1590676" cy="1338263"/>
                </a:xfrm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5" name="Oval 18">
                    <a:extLst>
                      <a:ext uri="{FF2B5EF4-FFF2-40B4-BE49-F238E27FC236}">
                        <a16:creationId xmlns:a16="http://schemas.microsoft.com/office/drawing/2014/main" id="{EDE3945C-8A6A-C624-909B-4DFC11D51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5313" y="766763"/>
                    <a:ext cx="533400" cy="534988"/>
                  </a:xfrm>
                  <a:prstGeom prst="ellipse">
                    <a:avLst/>
                  </a:pr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6" name="Freeform 19">
                    <a:extLst>
                      <a:ext uri="{FF2B5EF4-FFF2-40B4-BE49-F238E27FC236}">
                        <a16:creationId xmlns:a16="http://schemas.microsoft.com/office/drawing/2014/main" id="{8E3B0065-6377-ECAF-72F6-8685DDD8DE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11799" y="1344611"/>
                    <a:ext cx="860424" cy="760415"/>
                  </a:xfrm>
                  <a:custGeom>
                    <a:avLst/>
                    <a:gdLst>
                      <a:gd name="T0" fmla="*/ 201 w 301"/>
                      <a:gd name="T1" fmla="*/ 0 h 266"/>
                      <a:gd name="T2" fmla="*/ 151 w 301"/>
                      <a:gd name="T3" fmla="*/ 67 h 266"/>
                      <a:gd name="T4" fmla="*/ 101 w 301"/>
                      <a:gd name="T5" fmla="*/ 0 h 266"/>
                      <a:gd name="T6" fmla="*/ 0 w 301"/>
                      <a:gd name="T7" fmla="*/ 144 h 266"/>
                      <a:gd name="T8" fmla="*/ 0 w 301"/>
                      <a:gd name="T9" fmla="*/ 235 h 266"/>
                      <a:gd name="T10" fmla="*/ 0 w 301"/>
                      <a:gd name="T11" fmla="*/ 235 h 266"/>
                      <a:gd name="T12" fmla="*/ 151 w 301"/>
                      <a:gd name="T13" fmla="*/ 266 h 266"/>
                      <a:gd name="T14" fmla="*/ 301 w 301"/>
                      <a:gd name="T15" fmla="*/ 235 h 266"/>
                      <a:gd name="T16" fmla="*/ 301 w 301"/>
                      <a:gd name="T17" fmla="*/ 235 h 266"/>
                      <a:gd name="T18" fmla="*/ 301 w 301"/>
                      <a:gd name="T19" fmla="*/ 144 h 266"/>
                      <a:gd name="T20" fmla="*/ 201 w 301"/>
                      <a:gd name="T21" fmla="*/ 0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1" h="266">
                        <a:moveTo>
                          <a:pt x="201" y="0"/>
                        </a:moveTo>
                        <a:cubicBezTo>
                          <a:pt x="151" y="67"/>
                          <a:pt x="151" y="67"/>
                          <a:pt x="151" y="67"/>
                        </a:cubicBezTo>
                        <a:cubicBezTo>
                          <a:pt x="101" y="0"/>
                          <a:pt x="101" y="0"/>
                          <a:pt x="101" y="0"/>
                        </a:cubicBezTo>
                        <a:cubicBezTo>
                          <a:pt x="42" y="21"/>
                          <a:pt x="0" y="78"/>
                          <a:pt x="0" y="144"/>
                        </a:cubicBezTo>
                        <a:cubicBezTo>
                          <a:pt x="0" y="235"/>
                          <a:pt x="0" y="235"/>
                          <a:pt x="0" y="235"/>
                        </a:cubicBezTo>
                        <a:cubicBezTo>
                          <a:pt x="0" y="235"/>
                          <a:pt x="0" y="235"/>
                          <a:pt x="0" y="235"/>
                        </a:cubicBezTo>
                        <a:cubicBezTo>
                          <a:pt x="3" y="252"/>
                          <a:pt x="69" y="266"/>
                          <a:pt x="151" y="266"/>
                        </a:cubicBezTo>
                        <a:cubicBezTo>
                          <a:pt x="232" y="266"/>
                          <a:pt x="298" y="252"/>
                          <a:pt x="301" y="235"/>
                        </a:cubicBezTo>
                        <a:cubicBezTo>
                          <a:pt x="301" y="235"/>
                          <a:pt x="301" y="235"/>
                          <a:pt x="301" y="235"/>
                        </a:cubicBezTo>
                        <a:cubicBezTo>
                          <a:pt x="301" y="144"/>
                          <a:pt x="301" y="144"/>
                          <a:pt x="301" y="144"/>
                        </a:cubicBezTo>
                        <a:cubicBezTo>
                          <a:pt x="301" y="78"/>
                          <a:pt x="259" y="21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7" name="Freeform 20">
                    <a:extLst>
                      <a:ext uri="{FF2B5EF4-FFF2-40B4-BE49-F238E27FC236}">
                        <a16:creationId xmlns:a16="http://schemas.microsoft.com/office/drawing/2014/main" id="{5B89FB28-8E77-B3CD-CCA2-363EBB562A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0738" y="1319213"/>
                    <a:ext cx="85725" cy="50800"/>
                  </a:xfrm>
                  <a:custGeom>
                    <a:avLst/>
                    <a:gdLst>
                      <a:gd name="T0" fmla="*/ 30 w 30"/>
                      <a:gd name="T1" fmla="*/ 1 h 18"/>
                      <a:gd name="T2" fmla="*/ 15 w 30"/>
                      <a:gd name="T3" fmla="*/ 0 h 18"/>
                      <a:gd name="T4" fmla="*/ 1 w 30"/>
                      <a:gd name="T5" fmla="*/ 1 h 18"/>
                      <a:gd name="T6" fmla="*/ 7 w 30"/>
                      <a:gd name="T7" fmla="*/ 18 h 18"/>
                      <a:gd name="T8" fmla="*/ 24 w 30"/>
                      <a:gd name="T9" fmla="*/ 18 h 18"/>
                      <a:gd name="T10" fmla="*/ 30 w 30"/>
                      <a:gd name="T11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" h="18">
                        <a:moveTo>
                          <a:pt x="30" y="1"/>
                        </a:moveTo>
                        <a:cubicBezTo>
                          <a:pt x="25" y="0"/>
                          <a:pt x="20" y="0"/>
                          <a:pt x="15" y="0"/>
                        </a:cubicBezTo>
                        <a:cubicBezTo>
                          <a:pt x="10" y="0"/>
                          <a:pt x="6" y="0"/>
                          <a:pt x="1" y="1"/>
                        </a:cubicBezTo>
                        <a:cubicBezTo>
                          <a:pt x="1" y="1"/>
                          <a:pt x="0" y="11"/>
                          <a:pt x="7" y="18"/>
                        </a:cubicBezTo>
                        <a:cubicBezTo>
                          <a:pt x="7" y="18"/>
                          <a:pt x="18" y="18"/>
                          <a:pt x="24" y="18"/>
                        </a:cubicBezTo>
                        <a:cubicBezTo>
                          <a:pt x="24" y="18"/>
                          <a:pt x="30" y="12"/>
                          <a:pt x="30" y="1"/>
                        </a:cubicBezTo>
                        <a:close/>
                      </a:path>
                    </a:pathLst>
                  </a:custGeom>
                  <a:solidFill>
                    <a:srgbClr val="1081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8" name="Freeform 21">
                    <a:extLst>
                      <a:ext uri="{FF2B5EF4-FFF2-40B4-BE49-F238E27FC236}">
                        <a16:creationId xmlns:a16="http://schemas.microsoft.com/office/drawing/2014/main" id="{96E18F8E-4776-1D7C-6B79-D30974FCC7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94388" y="1377951"/>
                    <a:ext cx="95250" cy="130175"/>
                  </a:xfrm>
                  <a:custGeom>
                    <a:avLst/>
                    <a:gdLst>
                      <a:gd name="T0" fmla="*/ 15 w 60"/>
                      <a:gd name="T1" fmla="*/ 0 h 82"/>
                      <a:gd name="T2" fmla="*/ 47 w 60"/>
                      <a:gd name="T3" fmla="*/ 0 h 82"/>
                      <a:gd name="T4" fmla="*/ 60 w 60"/>
                      <a:gd name="T5" fmla="*/ 47 h 82"/>
                      <a:gd name="T6" fmla="*/ 31 w 60"/>
                      <a:gd name="T7" fmla="*/ 82 h 82"/>
                      <a:gd name="T8" fmla="*/ 0 w 60"/>
                      <a:gd name="T9" fmla="*/ 47 h 82"/>
                      <a:gd name="T10" fmla="*/ 15 w 60"/>
                      <a:gd name="T11" fmla="*/ 0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0" h="82">
                        <a:moveTo>
                          <a:pt x="15" y="0"/>
                        </a:moveTo>
                        <a:lnTo>
                          <a:pt x="47" y="0"/>
                        </a:lnTo>
                        <a:lnTo>
                          <a:pt x="60" y="47"/>
                        </a:lnTo>
                        <a:lnTo>
                          <a:pt x="31" y="82"/>
                        </a:lnTo>
                        <a:lnTo>
                          <a:pt x="0" y="47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rgbClr val="1081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9" name="Freeform 22">
                    <a:extLst>
                      <a:ext uri="{FF2B5EF4-FFF2-40B4-BE49-F238E27FC236}">
                        <a16:creationId xmlns:a16="http://schemas.microsoft.com/office/drawing/2014/main" id="{C965A196-B5F6-EF0D-2453-83573AAA69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2425" y="1427163"/>
                    <a:ext cx="71439" cy="96837"/>
                  </a:xfrm>
                  <a:custGeom>
                    <a:avLst/>
                    <a:gdLst>
                      <a:gd name="T0" fmla="*/ 23 w 45"/>
                      <a:gd name="T1" fmla="*/ 61 h 61"/>
                      <a:gd name="T2" fmla="*/ 45 w 45"/>
                      <a:gd name="T3" fmla="*/ 34 h 61"/>
                      <a:gd name="T4" fmla="*/ 34 w 45"/>
                      <a:gd name="T5" fmla="*/ 0 h 61"/>
                      <a:gd name="T6" fmla="*/ 11 w 45"/>
                      <a:gd name="T7" fmla="*/ 0 h 61"/>
                      <a:gd name="T8" fmla="*/ 0 w 45"/>
                      <a:gd name="T9" fmla="*/ 34 h 61"/>
                      <a:gd name="T10" fmla="*/ 23 w 45"/>
                      <a:gd name="T11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" h="61">
                        <a:moveTo>
                          <a:pt x="23" y="61"/>
                        </a:moveTo>
                        <a:lnTo>
                          <a:pt x="45" y="34"/>
                        </a:lnTo>
                        <a:lnTo>
                          <a:pt x="34" y="0"/>
                        </a:lnTo>
                        <a:lnTo>
                          <a:pt x="11" y="0"/>
                        </a:lnTo>
                        <a:lnTo>
                          <a:pt x="0" y="34"/>
                        </a:lnTo>
                        <a:lnTo>
                          <a:pt x="23" y="61"/>
                        </a:lnTo>
                        <a:close/>
                      </a:path>
                    </a:pathLst>
                  </a:custGeom>
                  <a:solidFill>
                    <a:srgbClr val="1081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0" name="Freeform 23">
                    <a:extLst>
                      <a:ext uri="{FF2B5EF4-FFF2-40B4-BE49-F238E27FC236}">
                        <a16:creationId xmlns:a16="http://schemas.microsoft.com/office/drawing/2014/main" id="{D1874F87-2D93-3B70-22FE-489B9441E9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46675" y="1401763"/>
                    <a:ext cx="465138" cy="568325"/>
                  </a:xfrm>
                  <a:custGeom>
                    <a:avLst/>
                    <a:gdLst>
                      <a:gd name="T0" fmla="*/ 150 w 163"/>
                      <a:gd name="T1" fmla="*/ 0 h 199"/>
                      <a:gd name="T2" fmla="*/ 113 w 163"/>
                      <a:gd name="T3" fmla="*/ 50 h 199"/>
                      <a:gd name="T4" fmla="*/ 75 w 163"/>
                      <a:gd name="T5" fmla="*/ 0 h 199"/>
                      <a:gd name="T6" fmla="*/ 0 w 163"/>
                      <a:gd name="T7" fmla="*/ 108 h 199"/>
                      <a:gd name="T8" fmla="*/ 0 w 163"/>
                      <a:gd name="T9" fmla="*/ 176 h 199"/>
                      <a:gd name="T10" fmla="*/ 0 w 163"/>
                      <a:gd name="T11" fmla="*/ 176 h 199"/>
                      <a:gd name="T12" fmla="*/ 113 w 163"/>
                      <a:gd name="T13" fmla="*/ 199 h 199"/>
                      <a:gd name="T14" fmla="*/ 114 w 163"/>
                      <a:gd name="T15" fmla="*/ 199 h 199"/>
                      <a:gd name="T16" fmla="*/ 114 w 163"/>
                      <a:gd name="T17" fmla="*/ 124 h 199"/>
                      <a:gd name="T18" fmla="*/ 163 w 163"/>
                      <a:gd name="T19" fmla="*/ 6 h 199"/>
                      <a:gd name="T20" fmla="*/ 150 w 163"/>
                      <a:gd name="T21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63" h="199">
                        <a:moveTo>
                          <a:pt x="150" y="0"/>
                        </a:moveTo>
                        <a:cubicBezTo>
                          <a:pt x="113" y="50"/>
                          <a:pt x="113" y="50"/>
                          <a:pt x="113" y="50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cubicBezTo>
                          <a:pt x="31" y="16"/>
                          <a:pt x="0" y="58"/>
                          <a:pt x="0" y="108"/>
                        </a:cubicBezTo>
                        <a:cubicBezTo>
                          <a:pt x="0" y="176"/>
                          <a:pt x="0" y="176"/>
                          <a:pt x="0" y="176"/>
                        </a:cubicBezTo>
                        <a:cubicBezTo>
                          <a:pt x="0" y="176"/>
                          <a:pt x="0" y="176"/>
                          <a:pt x="0" y="176"/>
                        </a:cubicBezTo>
                        <a:cubicBezTo>
                          <a:pt x="2" y="189"/>
                          <a:pt x="52" y="199"/>
                          <a:pt x="113" y="199"/>
                        </a:cubicBezTo>
                        <a:cubicBezTo>
                          <a:pt x="113" y="199"/>
                          <a:pt x="114" y="199"/>
                          <a:pt x="114" y="199"/>
                        </a:cubicBezTo>
                        <a:cubicBezTo>
                          <a:pt x="114" y="124"/>
                          <a:pt x="114" y="124"/>
                          <a:pt x="114" y="124"/>
                        </a:cubicBezTo>
                        <a:cubicBezTo>
                          <a:pt x="114" y="78"/>
                          <a:pt x="133" y="36"/>
                          <a:pt x="163" y="6"/>
                        </a:cubicBezTo>
                        <a:cubicBezTo>
                          <a:pt x="159" y="3"/>
                          <a:pt x="155" y="2"/>
                          <a:pt x="150" y="0"/>
                        </a:cubicBezTo>
                        <a:close/>
                      </a:path>
                    </a:pathLst>
                  </a:cu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" name="Freeform 24">
                    <a:extLst>
                      <a:ext uri="{FF2B5EF4-FFF2-40B4-BE49-F238E27FC236}">
                        <a16:creationId xmlns:a16="http://schemas.microsoft.com/office/drawing/2014/main" id="{6BD03524-96A8-26A5-4072-4C898482F1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8775" y="1381126"/>
                    <a:ext cx="61913" cy="41275"/>
                  </a:xfrm>
                  <a:custGeom>
                    <a:avLst/>
                    <a:gdLst>
                      <a:gd name="T0" fmla="*/ 18 w 22"/>
                      <a:gd name="T1" fmla="*/ 14 h 14"/>
                      <a:gd name="T2" fmla="*/ 22 w 22"/>
                      <a:gd name="T3" fmla="*/ 1 h 14"/>
                      <a:gd name="T4" fmla="*/ 11 w 22"/>
                      <a:gd name="T5" fmla="*/ 0 h 14"/>
                      <a:gd name="T6" fmla="*/ 0 w 22"/>
                      <a:gd name="T7" fmla="*/ 1 h 14"/>
                      <a:gd name="T8" fmla="*/ 5 w 22"/>
                      <a:gd name="T9" fmla="*/ 14 h 14"/>
                      <a:gd name="T10" fmla="*/ 18 w 22"/>
                      <a:gd name="T11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2" h="14">
                        <a:moveTo>
                          <a:pt x="18" y="14"/>
                        </a:moveTo>
                        <a:cubicBezTo>
                          <a:pt x="18" y="14"/>
                          <a:pt x="22" y="9"/>
                          <a:pt x="22" y="1"/>
                        </a:cubicBezTo>
                        <a:cubicBezTo>
                          <a:pt x="18" y="0"/>
                          <a:pt x="15" y="0"/>
                          <a:pt x="11" y="0"/>
                        </a:cubicBezTo>
                        <a:cubicBezTo>
                          <a:pt x="7" y="0"/>
                          <a:pt x="4" y="0"/>
                          <a:pt x="0" y="1"/>
                        </a:cubicBezTo>
                        <a:cubicBezTo>
                          <a:pt x="0" y="1"/>
                          <a:pt x="0" y="8"/>
                          <a:pt x="5" y="14"/>
                        </a:cubicBezTo>
                        <a:cubicBezTo>
                          <a:pt x="5" y="14"/>
                          <a:pt x="13" y="14"/>
                          <a:pt x="18" y="14"/>
                        </a:cubicBezTo>
                        <a:close/>
                      </a:path>
                    </a:pathLst>
                  </a:custGeom>
                  <a:solidFill>
                    <a:srgbClr val="1081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2" name="Oval 25">
                    <a:extLst>
                      <a:ext uri="{FF2B5EF4-FFF2-40B4-BE49-F238E27FC236}">
                        <a16:creationId xmlns:a16="http://schemas.microsoft.com/office/drawing/2014/main" id="{70C3F884-C6BA-91CF-575E-AACA9C0D96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67325" y="966788"/>
                    <a:ext cx="401638" cy="403225"/>
                  </a:xfrm>
                  <a:prstGeom prst="ellipse">
                    <a:avLst/>
                  </a:pr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3" name="Freeform 26">
                    <a:extLst>
                      <a:ext uri="{FF2B5EF4-FFF2-40B4-BE49-F238E27FC236}">
                        <a16:creationId xmlns:a16="http://schemas.microsoft.com/office/drawing/2014/main" id="{F62558E0-AD40-F7BC-0F48-283433B523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86513" y="1381126"/>
                    <a:ext cx="61913" cy="41275"/>
                  </a:xfrm>
                  <a:custGeom>
                    <a:avLst/>
                    <a:gdLst>
                      <a:gd name="T0" fmla="*/ 17 w 22"/>
                      <a:gd name="T1" fmla="*/ 14 h 14"/>
                      <a:gd name="T2" fmla="*/ 22 w 22"/>
                      <a:gd name="T3" fmla="*/ 1 h 14"/>
                      <a:gd name="T4" fmla="*/ 11 w 22"/>
                      <a:gd name="T5" fmla="*/ 0 h 14"/>
                      <a:gd name="T6" fmla="*/ 0 w 22"/>
                      <a:gd name="T7" fmla="*/ 1 h 14"/>
                      <a:gd name="T8" fmla="*/ 5 w 22"/>
                      <a:gd name="T9" fmla="*/ 14 h 14"/>
                      <a:gd name="T10" fmla="*/ 17 w 22"/>
                      <a:gd name="T11" fmla="*/ 1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2" h="14">
                        <a:moveTo>
                          <a:pt x="17" y="14"/>
                        </a:moveTo>
                        <a:cubicBezTo>
                          <a:pt x="17" y="14"/>
                          <a:pt x="22" y="9"/>
                          <a:pt x="22" y="1"/>
                        </a:cubicBezTo>
                        <a:cubicBezTo>
                          <a:pt x="18" y="0"/>
                          <a:pt x="15" y="0"/>
                          <a:pt x="11" y="0"/>
                        </a:cubicBezTo>
                        <a:cubicBezTo>
                          <a:pt x="7" y="0"/>
                          <a:pt x="4" y="0"/>
                          <a:pt x="0" y="1"/>
                        </a:cubicBezTo>
                        <a:cubicBezTo>
                          <a:pt x="0" y="1"/>
                          <a:pt x="0" y="8"/>
                          <a:pt x="5" y="14"/>
                        </a:cubicBezTo>
                        <a:cubicBezTo>
                          <a:pt x="5" y="14"/>
                          <a:pt x="13" y="14"/>
                          <a:pt x="17" y="14"/>
                        </a:cubicBezTo>
                        <a:close/>
                      </a:path>
                    </a:pathLst>
                  </a:custGeom>
                  <a:solidFill>
                    <a:srgbClr val="1081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4" name="Freeform 27">
                    <a:extLst>
                      <a:ext uri="{FF2B5EF4-FFF2-40B4-BE49-F238E27FC236}">
                        <a16:creationId xmlns:a16="http://schemas.microsoft.com/office/drawing/2014/main" id="{6E5A8598-A979-0C5E-7708-EF634BA96E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80163" y="1427163"/>
                    <a:ext cx="71438" cy="96838"/>
                  </a:xfrm>
                  <a:custGeom>
                    <a:avLst/>
                    <a:gdLst>
                      <a:gd name="T0" fmla="*/ 24 w 45"/>
                      <a:gd name="T1" fmla="*/ 61 h 61"/>
                      <a:gd name="T2" fmla="*/ 45 w 45"/>
                      <a:gd name="T3" fmla="*/ 34 h 61"/>
                      <a:gd name="T4" fmla="*/ 34 w 45"/>
                      <a:gd name="T5" fmla="*/ 0 h 61"/>
                      <a:gd name="T6" fmla="*/ 11 w 45"/>
                      <a:gd name="T7" fmla="*/ 0 h 61"/>
                      <a:gd name="T8" fmla="*/ 0 w 45"/>
                      <a:gd name="T9" fmla="*/ 34 h 61"/>
                      <a:gd name="T10" fmla="*/ 24 w 45"/>
                      <a:gd name="T11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5" h="61">
                        <a:moveTo>
                          <a:pt x="24" y="61"/>
                        </a:moveTo>
                        <a:lnTo>
                          <a:pt x="45" y="34"/>
                        </a:lnTo>
                        <a:lnTo>
                          <a:pt x="34" y="0"/>
                        </a:lnTo>
                        <a:lnTo>
                          <a:pt x="11" y="0"/>
                        </a:lnTo>
                        <a:lnTo>
                          <a:pt x="0" y="34"/>
                        </a:lnTo>
                        <a:lnTo>
                          <a:pt x="24" y="61"/>
                        </a:lnTo>
                        <a:close/>
                      </a:path>
                    </a:pathLst>
                  </a:custGeom>
                  <a:solidFill>
                    <a:srgbClr val="1081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5" name="Oval 28">
                    <a:extLst>
                      <a:ext uri="{FF2B5EF4-FFF2-40B4-BE49-F238E27FC236}">
                        <a16:creationId xmlns:a16="http://schemas.microsoft.com/office/drawing/2014/main" id="{A755E70B-3825-9F27-481A-CB3D1072C1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15063" y="966788"/>
                    <a:ext cx="403225" cy="403225"/>
                  </a:xfrm>
                  <a:prstGeom prst="ellipse">
                    <a:avLst/>
                  </a:pr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6" name="Freeform 29">
                    <a:extLst>
                      <a:ext uri="{FF2B5EF4-FFF2-40B4-BE49-F238E27FC236}">
                        <a16:creationId xmlns:a16="http://schemas.microsoft.com/office/drawing/2014/main" id="{E57E6A49-0DCB-B300-3888-20B97052A4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72213" y="1401763"/>
                    <a:ext cx="465138" cy="568325"/>
                  </a:xfrm>
                  <a:custGeom>
                    <a:avLst/>
                    <a:gdLst>
                      <a:gd name="T0" fmla="*/ 88 w 163"/>
                      <a:gd name="T1" fmla="*/ 0 h 199"/>
                      <a:gd name="T2" fmla="*/ 51 w 163"/>
                      <a:gd name="T3" fmla="*/ 50 h 199"/>
                      <a:gd name="T4" fmla="*/ 13 w 163"/>
                      <a:gd name="T5" fmla="*/ 0 h 199"/>
                      <a:gd name="T6" fmla="*/ 0 w 163"/>
                      <a:gd name="T7" fmla="*/ 6 h 199"/>
                      <a:gd name="T8" fmla="*/ 49 w 163"/>
                      <a:gd name="T9" fmla="*/ 124 h 199"/>
                      <a:gd name="T10" fmla="*/ 49 w 163"/>
                      <a:gd name="T11" fmla="*/ 199 h 199"/>
                      <a:gd name="T12" fmla="*/ 51 w 163"/>
                      <a:gd name="T13" fmla="*/ 199 h 199"/>
                      <a:gd name="T14" fmla="*/ 163 w 163"/>
                      <a:gd name="T15" fmla="*/ 176 h 199"/>
                      <a:gd name="T16" fmla="*/ 163 w 163"/>
                      <a:gd name="T17" fmla="*/ 176 h 199"/>
                      <a:gd name="T18" fmla="*/ 163 w 163"/>
                      <a:gd name="T19" fmla="*/ 108 h 199"/>
                      <a:gd name="T20" fmla="*/ 88 w 163"/>
                      <a:gd name="T21" fmla="*/ 0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63" h="199">
                        <a:moveTo>
                          <a:pt x="88" y="0"/>
                        </a:moveTo>
                        <a:cubicBezTo>
                          <a:pt x="51" y="50"/>
                          <a:pt x="51" y="50"/>
                          <a:pt x="51" y="5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9" y="2"/>
                          <a:pt x="4" y="3"/>
                          <a:pt x="0" y="6"/>
                        </a:cubicBezTo>
                        <a:cubicBezTo>
                          <a:pt x="30" y="36"/>
                          <a:pt x="49" y="78"/>
                          <a:pt x="49" y="124"/>
                        </a:cubicBezTo>
                        <a:cubicBezTo>
                          <a:pt x="49" y="199"/>
                          <a:pt x="49" y="199"/>
                          <a:pt x="49" y="199"/>
                        </a:cubicBezTo>
                        <a:cubicBezTo>
                          <a:pt x="50" y="199"/>
                          <a:pt x="50" y="199"/>
                          <a:pt x="51" y="199"/>
                        </a:cubicBezTo>
                        <a:cubicBezTo>
                          <a:pt x="112" y="199"/>
                          <a:pt x="161" y="189"/>
                          <a:pt x="163" y="176"/>
                        </a:cubicBezTo>
                        <a:cubicBezTo>
                          <a:pt x="163" y="176"/>
                          <a:pt x="163" y="176"/>
                          <a:pt x="163" y="176"/>
                        </a:cubicBezTo>
                        <a:cubicBezTo>
                          <a:pt x="163" y="108"/>
                          <a:pt x="163" y="108"/>
                          <a:pt x="163" y="108"/>
                        </a:cubicBezTo>
                        <a:cubicBezTo>
                          <a:pt x="163" y="58"/>
                          <a:pt x="132" y="16"/>
                          <a:pt x="88" y="0"/>
                        </a:cubicBezTo>
                        <a:close/>
                      </a:path>
                    </a:pathLst>
                  </a:cu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B43CCAC-08E4-BF87-24EF-BEFD1D14A4FE}"/>
                </a:ext>
              </a:extLst>
            </p:cNvPr>
            <p:cNvGrpSpPr/>
            <p:nvPr/>
          </p:nvGrpSpPr>
          <p:grpSpPr>
            <a:xfrm>
              <a:off x="4806455" y="4153604"/>
              <a:ext cx="1334271" cy="1541068"/>
              <a:chOff x="3273692" y="3518846"/>
              <a:chExt cx="1202093" cy="1388087"/>
            </a:xfrm>
          </p:grpSpPr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EB158A46-7193-990F-26C3-D17CA4993ACD}"/>
                  </a:ext>
                </a:extLst>
              </p:cNvPr>
              <p:cNvSpPr/>
              <p:nvPr/>
            </p:nvSpPr>
            <p:spPr bwMode="auto">
              <a:xfrm>
                <a:off x="3345550" y="3559913"/>
                <a:ext cx="529701" cy="237166"/>
              </a:xfrm>
              <a:custGeom>
                <a:avLst/>
                <a:gdLst>
                  <a:gd name="T0" fmla="*/ 0 w 516"/>
                  <a:gd name="T1" fmla="*/ 231 h 231"/>
                  <a:gd name="T2" fmla="*/ 398 w 516"/>
                  <a:gd name="T3" fmla="*/ 0 h 231"/>
                  <a:gd name="T4" fmla="*/ 516 w 516"/>
                  <a:gd name="T5" fmla="*/ 0 h 231"/>
                  <a:gd name="T6" fmla="*/ 516 w 516"/>
                  <a:gd name="T7" fmla="*/ 231 h 231"/>
                  <a:gd name="T8" fmla="*/ 0 w 516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6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6" y="0"/>
                    </a:lnTo>
                    <a:lnTo>
                      <a:pt x="516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5A4C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331" tIns="36166" rIns="72331" bIns="3616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054E3E17-8443-5816-EE76-0ADA9C0CC210}"/>
                  </a:ext>
                </a:extLst>
              </p:cNvPr>
              <p:cNvGrpSpPr/>
              <p:nvPr/>
            </p:nvGrpSpPr>
            <p:grpSpPr>
              <a:xfrm>
                <a:off x="3273692" y="3518846"/>
                <a:ext cx="1202093" cy="1388087"/>
                <a:chOff x="3273692" y="3518846"/>
                <a:chExt cx="1202093" cy="1388087"/>
              </a:xfrm>
            </p:grpSpPr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DFF7A3E9-D456-1404-6522-117990CB37B3}"/>
                    </a:ext>
                  </a:extLst>
                </p:cNvPr>
                <p:cNvGrpSpPr/>
                <p:nvPr/>
              </p:nvGrpSpPr>
              <p:grpSpPr>
                <a:xfrm>
                  <a:off x="3273692" y="3518846"/>
                  <a:ext cx="1202093" cy="1388087"/>
                  <a:chOff x="3273692" y="3518846"/>
                  <a:chExt cx="1202093" cy="1388087"/>
                </a:xfrm>
              </p:grpSpPr>
              <p:sp>
                <p:nvSpPr>
                  <p:cNvPr id="66" name="Freeform 11">
                    <a:extLst>
                      <a:ext uri="{FF2B5EF4-FFF2-40B4-BE49-F238E27FC236}">
                        <a16:creationId xmlns:a16="http://schemas.microsoft.com/office/drawing/2014/main" id="{0322FD85-F7A8-459E-26C9-618C37DBF3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273692" y="3518846"/>
                    <a:ext cx="1202093" cy="1388087"/>
                  </a:xfrm>
                  <a:custGeom>
                    <a:avLst/>
                    <a:gdLst>
                      <a:gd name="T0" fmla="*/ 0 w 1171"/>
                      <a:gd name="T1" fmla="*/ 1014 h 1352"/>
                      <a:gd name="T2" fmla="*/ 0 w 1171"/>
                      <a:gd name="T3" fmla="*/ 338 h 1352"/>
                      <a:gd name="T4" fmla="*/ 586 w 1171"/>
                      <a:gd name="T5" fmla="*/ 0 h 1352"/>
                      <a:gd name="T6" fmla="*/ 1171 w 1171"/>
                      <a:gd name="T7" fmla="*/ 338 h 1352"/>
                      <a:gd name="T8" fmla="*/ 1171 w 1171"/>
                      <a:gd name="T9" fmla="*/ 1014 h 1352"/>
                      <a:gd name="T10" fmla="*/ 586 w 1171"/>
                      <a:gd name="T11" fmla="*/ 1352 h 1352"/>
                      <a:gd name="T12" fmla="*/ 0 w 1171"/>
                      <a:gd name="T13" fmla="*/ 1014 h 1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71" h="1352">
                        <a:moveTo>
                          <a:pt x="0" y="1014"/>
                        </a:moveTo>
                        <a:lnTo>
                          <a:pt x="0" y="338"/>
                        </a:lnTo>
                        <a:lnTo>
                          <a:pt x="586" y="0"/>
                        </a:lnTo>
                        <a:lnTo>
                          <a:pt x="1171" y="338"/>
                        </a:lnTo>
                        <a:lnTo>
                          <a:pt x="1171" y="1014"/>
                        </a:lnTo>
                        <a:lnTo>
                          <a:pt x="586" y="1352"/>
                        </a:lnTo>
                        <a:lnTo>
                          <a:pt x="0" y="1014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95000"/>
                    </a:sysClr>
                  </a:solidFill>
                  <a:ln>
                    <a:noFill/>
                  </a:ln>
                  <a:effectLst>
                    <a:outerShdw blurRad="228600" sx="102000" sy="102000" algn="ctr" rotWithShape="0">
                      <a:prstClr val="black">
                        <a:alpha val="28000"/>
                      </a:prstClr>
                    </a:outerShdw>
                  </a:effectLst>
                </p:spPr>
                <p:txBody>
                  <a:bodyPr vert="horz" wrap="square" lIns="72331" tIns="36166" rIns="72331" bIns="36166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7" name="Freeform 21">
                    <a:extLst>
                      <a:ext uri="{FF2B5EF4-FFF2-40B4-BE49-F238E27FC236}">
                        <a16:creationId xmlns:a16="http://schemas.microsoft.com/office/drawing/2014/main" id="{34D612E7-FB4E-B2F5-E126-D18210675B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45551" y="3559913"/>
                    <a:ext cx="408568" cy="441478"/>
                  </a:xfrm>
                  <a:custGeom>
                    <a:avLst/>
                    <a:gdLst>
                      <a:gd name="T0" fmla="*/ 0 w 398"/>
                      <a:gd name="T1" fmla="*/ 430 h 430"/>
                      <a:gd name="T2" fmla="*/ 398 w 398"/>
                      <a:gd name="T3" fmla="*/ 430 h 430"/>
                      <a:gd name="T4" fmla="*/ 398 w 398"/>
                      <a:gd name="T5" fmla="*/ 0 h 430"/>
                      <a:gd name="T6" fmla="*/ 0 w 398"/>
                      <a:gd name="T7" fmla="*/ 231 h 430"/>
                      <a:gd name="T8" fmla="*/ 0 w 398"/>
                      <a:gd name="T9" fmla="*/ 430 h 4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98" h="430">
                        <a:moveTo>
                          <a:pt x="0" y="430"/>
                        </a:moveTo>
                        <a:lnTo>
                          <a:pt x="398" y="430"/>
                        </a:lnTo>
                        <a:lnTo>
                          <a:pt x="398" y="0"/>
                        </a:lnTo>
                        <a:lnTo>
                          <a:pt x="0" y="231"/>
                        </a:lnTo>
                        <a:lnTo>
                          <a:pt x="0" y="430"/>
                        </a:lnTo>
                        <a:close/>
                      </a:path>
                    </a:pathLst>
                  </a:custGeom>
                  <a:solidFill>
                    <a:srgbClr val="1D50A2"/>
                  </a:solidFill>
                  <a:ln w="28575" cap="flat">
                    <a:noFill/>
                    <a:prstDash val="solid"/>
                    <a:miter lim="800000"/>
                  </a:ln>
                  <a:effectLst>
                    <a:outerShdw blurRad="279400" dist="76200" dir="2700000" algn="tl" rotWithShape="0">
                      <a:prstClr val="black">
                        <a:alpha val="28000"/>
                      </a:prstClr>
                    </a:outerShdw>
                  </a:effectLst>
                </p:spPr>
                <p:txBody>
                  <a:bodyPr vert="horz" wrap="square" lIns="72331" tIns="36166" rIns="72331" bIns="36166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CFA25EF1-CD57-0B6B-D088-45107AF328B9}"/>
                    </a:ext>
                  </a:extLst>
                </p:cNvPr>
                <p:cNvGrpSpPr/>
                <p:nvPr/>
              </p:nvGrpSpPr>
              <p:grpSpPr>
                <a:xfrm>
                  <a:off x="3687511" y="4141748"/>
                  <a:ext cx="403190" cy="374204"/>
                  <a:chOff x="5278438" y="2973388"/>
                  <a:chExt cx="1344613" cy="1247775"/>
                </a:xfrm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2" name="Freeform 67">
                    <a:extLst>
                      <a:ext uri="{FF2B5EF4-FFF2-40B4-BE49-F238E27FC236}">
                        <a16:creationId xmlns:a16="http://schemas.microsoft.com/office/drawing/2014/main" id="{BB2F8FB9-A17D-7405-3DFE-E9F87929546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821363" y="2973388"/>
                    <a:ext cx="801688" cy="806450"/>
                  </a:xfrm>
                  <a:custGeom>
                    <a:avLst/>
                    <a:gdLst>
                      <a:gd name="T0" fmla="*/ 256 w 281"/>
                      <a:gd name="T1" fmla="*/ 26 h 282"/>
                      <a:gd name="T2" fmla="*/ 163 w 281"/>
                      <a:gd name="T3" fmla="*/ 26 h 282"/>
                      <a:gd name="T4" fmla="*/ 0 w 281"/>
                      <a:gd name="T5" fmla="*/ 190 h 282"/>
                      <a:gd name="T6" fmla="*/ 92 w 281"/>
                      <a:gd name="T7" fmla="*/ 282 h 282"/>
                      <a:gd name="T8" fmla="*/ 256 w 281"/>
                      <a:gd name="T9" fmla="*/ 119 h 282"/>
                      <a:gd name="T10" fmla="*/ 256 w 281"/>
                      <a:gd name="T11" fmla="*/ 26 h 282"/>
                      <a:gd name="T12" fmla="*/ 55 w 281"/>
                      <a:gd name="T13" fmla="*/ 192 h 282"/>
                      <a:gd name="T14" fmla="*/ 44 w 281"/>
                      <a:gd name="T15" fmla="*/ 181 h 282"/>
                      <a:gd name="T16" fmla="*/ 183 w 281"/>
                      <a:gd name="T17" fmla="*/ 42 h 282"/>
                      <a:gd name="T18" fmla="*/ 194 w 281"/>
                      <a:gd name="T19" fmla="*/ 42 h 282"/>
                      <a:gd name="T20" fmla="*/ 194 w 281"/>
                      <a:gd name="T21" fmla="*/ 53 h 282"/>
                      <a:gd name="T22" fmla="*/ 55 w 281"/>
                      <a:gd name="T23" fmla="*/ 192 h 282"/>
                      <a:gd name="T24" fmla="*/ 78 w 281"/>
                      <a:gd name="T25" fmla="*/ 215 h 282"/>
                      <a:gd name="T26" fmla="*/ 67 w 281"/>
                      <a:gd name="T27" fmla="*/ 204 h 282"/>
                      <a:gd name="T28" fmla="*/ 217 w 281"/>
                      <a:gd name="T29" fmla="*/ 54 h 282"/>
                      <a:gd name="T30" fmla="*/ 228 w 281"/>
                      <a:gd name="T31" fmla="*/ 54 h 282"/>
                      <a:gd name="T32" fmla="*/ 228 w 281"/>
                      <a:gd name="T33" fmla="*/ 65 h 282"/>
                      <a:gd name="T34" fmla="*/ 78 w 281"/>
                      <a:gd name="T35" fmla="*/ 215 h 282"/>
                      <a:gd name="T36" fmla="*/ 101 w 281"/>
                      <a:gd name="T37" fmla="*/ 238 h 282"/>
                      <a:gd name="T38" fmla="*/ 90 w 281"/>
                      <a:gd name="T39" fmla="*/ 227 h 282"/>
                      <a:gd name="T40" fmla="*/ 229 w 281"/>
                      <a:gd name="T41" fmla="*/ 88 h 282"/>
                      <a:gd name="T42" fmla="*/ 240 w 281"/>
                      <a:gd name="T43" fmla="*/ 88 h 282"/>
                      <a:gd name="T44" fmla="*/ 240 w 281"/>
                      <a:gd name="T45" fmla="*/ 99 h 282"/>
                      <a:gd name="T46" fmla="*/ 101 w 281"/>
                      <a:gd name="T47" fmla="*/ 238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281" h="282">
                        <a:moveTo>
                          <a:pt x="256" y="26"/>
                        </a:moveTo>
                        <a:cubicBezTo>
                          <a:pt x="230" y="0"/>
                          <a:pt x="189" y="0"/>
                          <a:pt x="163" y="26"/>
                        </a:cubicBezTo>
                        <a:cubicBezTo>
                          <a:pt x="0" y="190"/>
                          <a:pt x="0" y="190"/>
                          <a:pt x="0" y="190"/>
                        </a:cubicBezTo>
                        <a:cubicBezTo>
                          <a:pt x="92" y="282"/>
                          <a:pt x="92" y="282"/>
                          <a:pt x="92" y="282"/>
                        </a:cubicBezTo>
                        <a:cubicBezTo>
                          <a:pt x="256" y="119"/>
                          <a:pt x="256" y="119"/>
                          <a:pt x="256" y="119"/>
                        </a:cubicBezTo>
                        <a:cubicBezTo>
                          <a:pt x="281" y="93"/>
                          <a:pt x="281" y="52"/>
                          <a:pt x="256" y="26"/>
                        </a:cubicBezTo>
                        <a:close/>
                        <a:moveTo>
                          <a:pt x="55" y="192"/>
                        </a:moveTo>
                        <a:cubicBezTo>
                          <a:pt x="44" y="181"/>
                          <a:pt x="44" y="181"/>
                          <a:pt x="44" y="181"/>
                        </a:cubicBezTo>
                        <a:cubicBezTo>
                          <a:pt x="183" y="42"/>
                          <a:pt x="183" y="42"/>
                          <a:pt x="183" y="42"/>
                        </a:cubicBezTo>
                        <a:cubicBezTo>
                          <a:pt x="186" y="39"/>
                          <a:pt x="191" y="39"/>
                          <a:pt x="194" y="42"/>
                        </a:cubicBezTo>
                        <a:cubicBezTo>
                          <a:pt x="197" y="45"/>
                          <a:pt x="197" y="50"/>
                          <a:pt x="194" y="53"/>
                        </a:cubicBezTo>
                        <a:lnTo>
                          <a:pt x="55" y="192"/>
                        </a:lnTo>
                        <a:close/>
                        <a:moveTo>
                          <a:pt x="78" y="215"/>
                        </a:moveTo>
                        <a:cubicBezTo>
                          <a:pt x="67" y="204"/>
                          <a:pt x="67" y="204"/>
                          <a:pt x="67" y="204"/>
                        </a:cubicBezTo>
                        <a:cubicBezTo>
                          <a:pt x="217" y="54"/>
                          <a:pt x="217" y="54"/>
                          <a:pt x="217" y="54"/>
                        </a:cubicBezTo>
                        <a:cubicBezTo>
                          <a:pt x="220" y="51"/>
                          <a:pt x="225" y="51"/>
                          <a:pt x="228" y="54"/>
                        </a:cubicBezTo>
                        <a:cubicBezTo>
                          <a:pt x="231" y="57"/>
                          <a:pt x="231" y="62"/>
                          <a:pt x="228" y="65"/>
                        </a:cubicBezTo>
                        <a:lnTo>
                          <a:pt x="78" y="215"/>
                        </a:lnTo>
                        <a:close/>
                        <a:moveTo>
                          <a:pt x="101" y="238"/>
                        </a:moveTo>
                        <a:cubicBezTo>
                          <a:pt x="90" y="227"/>
                          <a:pt x="90" y="227"/>
                          <a:pt x="90" y="227"/>
                        </a:cubicBezTo>
                        <a:cubicBezTo>
                          <a:pt x="229" y="88"/>
                          <a:pt x="229" y="88"/>
                          <a:pt x="229" y="88"/>
                        </a:cubicBezTo>
                        <a:cubicBezTo>
                          <a:pt x="232" y="85"/>
                          <a:pt x="237" y="85"/>
                          <a:pt x="240" y="88"/>
                        </a:cubicBezTo>
                        <a:cubicBezTo>
                          <a:pt x="243" y="91"/>
                          <a:pt x="243" y="96"/>
                          <a:pt x="240" y="99"/>
                        </a:cubicBezTo>
                        <a:lnTo>
                          <a:pt x="101" y="238"/>
                        </a:lnTo>
                        <a:close/>
                      </a:path>
                    </a:pathLst>
                  </a:cu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78A6B6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3" name="Freeform 68">
                    <a:extLst>
                      <a:ext uri="{FF2B5EF4-FFF2-40B4-BE49-F238E27FC236}">
                        <a16:creationId xmlns:a16="http://schemas.microsoft.com/office/drawing/2014/main" id="{BF07C8CA-D76F-40E5-9545-0FE909F4BB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5275" y="3662363"/>
                    <a:ext cx="554038" cy="558800"/>
                  </a:xfrm>
                  <a:custGeom>
                    <a:avLst/>
                    <a:gdLst>
                      <a:gd name="T0" fmla="*/ 227 w 349"/>
                      <a:gd name="T1" fmla="*/ 209 h 352"/>
                      <a:gd name="T2" fmla="*/ 210 w 349"/>
                      <a:gd name="T3" fmla="*/ 193 h 352"/>
                      <a:gd name="T4" fmla="*/ 349 w 349"/>
                      <a:gd name="T5" fmla="*/ 54 h 352"/>
                      <a:gd name="T6" fmla="*/ 295 w 349"/>
                      <a:gd name="T7" fmla="*/ 0 h 352"/>
                      <a:gd name="T8" fmla="*/ 156 w 349"/>
                      <a:gd name="T9" fmla="*/ 139 h 352"/>
                      <a:gd name="T10" fmla="*/ 142 w 349"/>
                      <a:gd name="T11" fmla="*/ 125 h 352"/>
                      <a:gd name="T12" fmla="*/ 110 w 349"/>
                      <a:gd name="T13" fmla="*/ 141 h 352"/>
                      <a:gd name="T14" fmla="*/ 0 w 349"/>
                      <a:gd name="T15" fmla="*/ 317 h 352"/>
                      <a:gd name="T16" fmla="*/ 32 w 349"/>
                      <a:gd name="T17" fmla="*/ 352 h 352"/>
                      <a:gd name="T18" fmla="*/ 207 w 349"/>
                      <a:gd name="T19" fmla="*/ 242 h 352"/>
                      <a:gd name="T20" fmla="*/ 227 w 349"/>
                      <a:gd name="T21" fmla="*/ 209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49" h="352">
                        <a:moveTo>
                          <a:pt x="227" y="209"/>
                        </a:moveTo>
                        <a:lnTo>
                          <a:pt x="210" y="193"/>
                        </a:lnTo>
                        <a:lnTo>
                          <a:pt x="349" y="54"/>
                        </a:lnTo>
                        <a:lnTo>
                          <a:pt x="295" y="0"/>
                        </a:lnTo>
                        <a:lnTo>
                          <a:pt x="156" y="139"/>
                        </a:lnTo>
                        <a:lnTo>
                          <a:pt x="142" y="125"/>
                        </a:lnTo>
                        <a:lnTo>
                          <a:pt x="110" y="141"/>
                        </a:lnTo>
                        <a:lnTo>
                          <a:pt x="0" y="317"/>
                        </a:lnTo>
                        <a:lnTo>
                          <a:pt x="32" y="352"/>
                        </a:lnTo>
                        <a:lnTo>
                          <a:pt x="207" y="242"/>
                        </a:lnTo>
                        <a:lnTo>
                          <a:pt x="227" y="209"/>
                        </a:lnTo>
                        <a:close/>
                      </a:path>
                    </a:pathLst>
                  </a:cu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78A6B6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4" name="Freeform 69">
                    <a:extLst>
                      <a:ext uri="{FF2B5EF4-FFF2-40B4-BE49-F238E27FC236}">
                        <a16:creationId xmlns:a16="http://schemas.microsoft.com/office/drawing/2014/main" id="{73B648B8-F82B-40D8-E0CC-7B65EEC11C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8438" y="2986088"/>
                    <a:ext cx="590550" cy="590550"/>
                  </a:xfrm>
                  <a:custGeom>
                    <a:avLst/>
                    <a:gdLst>
                      <a:gd name="T0" fmla="*/ 104 w 207"/>
                      <a:gd name="T1" fmla="*/ 0 h 207"/>
                      <a:gd name="T2" fmla="*/ 78 w 207"/>
                      <a:gd name="T3" fmla="*/ 3 h 207"/>
                      <a:gd name="T4" fmla="*/ 81 w 207"/>
                      <a:gd name="T5" fmla="*/ 5 h 207"/>
                      <a:gd name="T6" fmla="*/ 118 w 207"/>
                      <a:gd name="T7" fmla="*/ 43 h 207"/>
                      <a:gd name="T8" fmla="*/ 118 w 207"/>
                      <a:gd name="T9" fmla="*/ 112 h 207"/>
                      <a:gd name="T10" fmla="*/ 49 w 207"/>
                      <a:gd name="T11" fmla="*/ 112 h 207"/>
                      <a:gd name="T12" fmla="*/ 12 w 207"/>
                      <a:gd name="T13" fmla="*/ 74 h 207"/>
                      <a:gd name="T14" fmla="*/ 7 w 207"/>
                      <a:gd name="T15" fmla="*/ 68 h 207"/>
                      <a:gd name="T16" fmla="*/ 0 w 207"/>
                      <a:gd name="T17" fmla="*/ 103 h 207"/>
                      <a:gd name="T18" fmla="*/ 104 w 207"/>
                      <a:gd name="T19" fmla="*/ 207 h 207"/>
                      <a:gd name="T20" fmla="*/ 207 w 207"/>
                      <a:gd name="T21" fmla="*/ 103 h 207"/>
                      <a:gd name="T22" fmla="*/ 104 w 207"/>
                      <a:gd name="T23" fmla="*/ 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07" h="207">
                        <a:moveTo>
                          <a:pt x="104" y="0"/>
                        </a:moveTo>
                        <a:cubicBezTo>
                          <a:pt x="95" y="0"/>
                          <a:pt x="86" y="1"/>
                          <a:pt x="78" y="3"/>
                        </a:cubicBezTo>
                        <a:cubicBezTo>
                          <a:pt x="79" y="4"/>
                          <a:pt x="80" y="5"/>
                          <a:pt x="81" y="5"/>
                        </a:cubicBezTo>
                        <a:cubicBezTo>
                          <a:pt x="118" y="43"/>
                          <a:pt x="118" y="43"/>
                          <a:pt x="118" y="43"/>
                        </a:cubicBezTo>
                        <a:cubicBezTo>
                          <a:pt x="137" y="62"/>
                          <a:pt x="137" y="93"/>
                          <a:pt x="118" y="112"/>
                        </a:cubicBezTo>
                        <a:cubicBezTo>
                          <a:pt x="99" y="131"/>
                          <a:pt x="68" y="131"/>
                          <a:pt x="49" y="112"/>
                        </a:cubicBezTo>
                        <a:cubicBezTo>
                          <a:pt x="12" y="74"/>
                          <a:pt x="12" y="74"/>
                          <a:pt x="12" y="74"/>
                        </a:cubicBezTo>
                        <a:cubicBezTo>
                          <a:pt x="10" y="72"/>
                          <a:pt x="8" y="70"/>
                          <a:pt x="7" y="68"/>
                        </a:cubicBezTo>
                        <a:cubicBezTo>
                          <a:pt x="3" y="79"/>
                          <a:pt x="0" y="91"/>
                          <a:pt x="0" y="103"/>
                        </a:cubicBezTo>
                        <a:cubicBezTo>
                          <a:pt x="0" y="161"/>
                          <a:pt x="47" y="207"/>
                          <a:pt x="104" y="207"/>
                        </a:cubicBezTo>
                        <a:cubicBezTo>
                          <a:pt x="161" y="207"/>
                          <a:pt x="207" y="161"/>
                          <a:pt x="207" y="103"/>
                        </a:cubicBezTo>
                        <a:cubicBezTo>
                          <a:pt x="207" y="46"/>
                          <a:pt x="161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78A6B6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5" name="Freeform 70">
                    <a:extLst>
                      <a:ext uri="{FF2B5EF4-FFF2-40B4-BE49-F238E27FC236}">
                        <a16:creationId xmlns:a16="http://schemas.microsoft.com/office/drawing/2014/main" id="{793089F4-E188-79B5-9405-488F5589D60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008688" y="3686176"/>
                    <a:ext cx="531813" cy="531813"/>
                  </a:xfrm>
                  <a:custGeom>
                    <a:avLst/>
                    <a:gdLst>
                      <a:gd name="T0" fmla="*/ 164 w 186"/>
                      <a:gd name="T1" fmla="*/ 164 h 186"/>
                      <a:gd name="T2" fmla="*/ 164 w 186"/>
                      <a:gd name="T3" fmla="*/ 83 h 186"/>
                      <a:gd name="T4" fmla="*/ 81 w 186"/>
                      <a:gd name="T5" fmla="*/ 0 h 186"/>
                      <a:gd name="T6" fmla="*/ 0 w 186"/>
                      <a:gd name="T7" fmla="*/ 81 h 186"/>
                      <a:gd name="T8" fmla="*/ 82 w 186"/>
                      <a:gd name="T9" fmla="*/ 164 h 186"/>
                      <a:gd name="T10" fmla="*/ 164 w 186"/>
                      <a:gd name="T11" fmla="*/ 164 h 186"/>
                      <a:gd name="T12" fmla="*/ 109 w 186"/>
                      <a:gd name="T13" fmla="*/ 109 h 186"/>
                      <a:gd name="T14" fmla="*/ 142 w 186"/>
                      <a:gd name="T15" fmla="*/ 109 h 186"/>
                      <a:gd name="T16" fmla="*/ 142 w 186"/>
                      <a:gd name="T17" fmla="*/ 143 h 186"/>
                      <a:gd name="T18" fmla="*/ 109 w 186"/>
                      <a:gd name="T19" fmla="*/ 143 h 186"/>
                      <a:gd name="T20" fmla="*/ 109 w 186"/>
                      <a:gd name="T21" fmla="*/ 109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86" h="186">
                        <a:moveTo>
                          <a:pt x="164" y="164"/>
                        </a:moveTo>
                        <a:cubicBezTo>
                          <a:pt x="186" y="142"/>
                          <a:pt x="186" y="105"/>
                          <a:pt x="164" y="83"/>
                        </a:cubicBezTo>
                        <a:cubicBezTo>
                          <a:pt x="81" y="0"/>
                          <a:pt x="81" y="0"/>
                          <a:pt x="81" y="0"/>
                        </a:cubicBezTo>
                        <a:cubicBezTo>
                          <a:pt x="0" y="81"/>
                          <a:pt x="0" y="81"/>
                          <a:pt x="0" y="81"/>
                        </a:cubicBezTo>
                        <a:cubicBezTo>
                          <a:pt x="82" y="164"/>
                          <a:pt x="82" y="164"/>
                          <a:pt x="82" y="164"/>
                        </a:cubicBezTo>
                        <a:cubicBezTo>
                          <a:pt x="105" y="186"/>
                          <a:pt x="141" y="186"/>
                          <a:pt x="164" y="164"/>
                        </a:cubicBezTo>
                        <a:close/>
                        <a:moveTo>
                          <a:pt x="109" y="109"/>
                        </a:moveTo>
                        <a:cubicBezTo>
                          <a:pt x="118" y="100"/>
                          <a:pt x="133" y="100"/>
                          <a:pt x="142" y="109"/>
                        </a:cubicBezTo>
                        <a:cubicBezTo>
                          <a:pt x="152" y="118"/>
                          <a:pt x="152" y="133"/>
                          <a:pt x="142" y="143"/>
                        </a:cubicBezTo>
                        <a:cubicBezTo>
                          <a:pt x="133" y="152"/>
                          <a:pt x="118" y="152"/>
                          <a:pt x="109" y="143"/>
                        </a:cubicBezTo>
                        <a:cubicBezTo>
                          <a:pt x="99" y="133"/>
                          <a:pt x="99" y="118"/>
                          <a:pt x="109" y="109"/>
                        </a:cubicBezTo>
                        <a:close/>
                      </a:path>
                    </a:pathLst>
                  </a:cu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6429" tIns="48214" rIns="96429" bIns="48214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78A6B6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5B40F61-2CAC-CA1C-4F8E-8A2758CF3746}"/>
                </a:ext>
              </a:extLst>
            </p:cNvPr>
            <p:cNvGrpSpPr/>
            <p:nvPr/>
          </p:nvGrpSpPr>
          <p:grpSpPr>
            <a:xfrm>
              <a:off x="6356075" y="1468134"/>
              <a:ext cx="1334270" cy="1541068"/>
              <a:chOff x="4669803" y="1099961"/>
              <a:chExt cx="1202093" cy="1388087"/>
            </a:xfrm>
          </p:grpSpPr>
          <p:sp>
            <p:nvSpPr>
              <p:cNvPr id="49" name="Freeform 17">
                <a:extLst>
                  <a:ext uri="{FF2B5EF4-FFF2-40B4-BE49-F238E27FC236}">
                    <a16:creationId xmlns:a16="http://schemas.microsoft.com/office/drawing/2014/main" id="{ABF55652-9405-0D6C-F306-9ED0CF2B78B0}"/>
                  </a:ext>
                </a:extLst>
              </p:cNvPr>
              <p:cNvSpPr/>
              <p:nvPr/>
            </p:nvSpPr>
            <p:spPr bwMode="auto">
              <a:xfrm>
                <a:off x="4741662" y="1141029"/>
                <a:ext cx="528675" cy="237166"/>
              </a:xfrm>
              <a:custGeom>
                <a:avLst/>
                <a:gdLst>
                  <a:gd name="T0" fmla="*/ 0 w 515"/>
                  <a:gd name="T1" fmla="*/ 231 h 231"/>
                  <a:gd name="T2" fmla="*/ 398 w 515"/>
                  <a:gd name="T3" fmla="*/ 0 h 231"/>
                  <a:gd name="T4" fmla="*/ 515 w 515"/>
                  <a:gd name="T5" fmla="*/ 0 h 231"/>
                  <a:gd name="T6" fmla="*/ 515 w 515"/>
                  <a:gd name="T7" fmla="*/ 231 h 231"/>
                  <a:gd name="T8" fmla="*/ 0 w 515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5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5" y="0"/>
                    </a:lnTo>
                    <a:lnTo>
                      <a:pt x="515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765E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331" tIns="36166" rIns="72331" bIns="3616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78C4DA45-68F1-9847-E2E1-F3EA78B8DC89}"/>
                  </a:ext>
                </a:extLst>
              </p:cNvPr>
              <p:cNvGrpSpPr/>
              <p:nvPr/>
            </p:nvGrpSpPr>
            <p:grpSpPr>
              <a:xfrm>
                <a:off x="4669803" y="1099961"/>
                <a:ext cx="1202093" cy="1388087"/>
                <a:chOff x="4669803" y="1099961"/>
                <a:chExt cx="1202093" cy="1388087"/>
              </a:xfrm>
            </p:grpSpPr>
            <p:sp>
              <p:nvSpPr>
                <p:cNvPr id="51" name="Freeform 18">
                  <a:extLst>
                    <a:ext uri="{FF2B5EF4-FFF2-40B4-BE49-F238E27FC236}">
                      <a16:creationId xmlns:a16="http://schemas.microsoft.com/office/drawing/2014/main" id="{C87EF3B3-2D62-2965-CC1A-DC888A15BEC5}"/>
                    </a:ext>
                  </a:extLst>
                </p:cNvPr>
                <p:cNvSpPr/>
                <p:nvPr/>
              </p:nvSpPr>
              <p:spPr bwMode="auto">
                <a:xfrm>
                  <a:off x="4669803" y="1099961"/>
                  <a:ext cx="1202093" cy="1388087"/>
                </a:xfrm>
                <a:custGeom>
                  <a:avLst/>
                  <a:gdLst>
                    <a:gd name="T0" fmla="*/ 0 w 1171"/>
                    <a:gd name="T1" fmla="*/ 1014 h 1352"/>
                    <a:gd name="T2" fmla="*/ 0 w 1171"/>
                    <a:gd name="T3" fmla="*/ 338 h 1352"/>
                    <a:gd name="T4" fmla="*/ 585 w 1171"/>
                    <a:gd name="T5" fmla="*/ 0 h 1352"/>
                    <a:gd name="T6" fmla="*/ 1171 w 1171"/>
                    <a:gd name="T7" fmla="*/ 338 h 1352"/>
                    <a:gd name="T8" fmla="*/ 1171 w 1171"/>
                    <a:gd name="T9" fmla="*/ 1014 h 1352"/>
                    <a:gd name="T10" fmla="*/ 585 w 1171"/>
                    <a:gd name="T11" fmla="*/ 1352 h 1352"/>
                    <a:gd name="T12" fmla="*/ 0 w 1171"/>
                    <a:gd name="T13" fmla="*/ 1014 h 1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1" h="1352">
                      <a:moveTo>
                        <a:pt x="0" y="1014"/>
                      </a:moveTo>
                      <a:lnTo>
                        <a:pt x="0" y="338"/>
                      </a:lnTo>
                      <a:lnTo>
                        <a:pt x="585" y="0"/>
                      </a:lnTo>
                      <a:lnTo>
                        <a:pt x="1171" y="338"/>
                      </a:lnTo>
                      <a:lnTo>
                        <a:pt x="1171" y="1014"/>
                      </a:lnTo>
                      <a:lnTo>
                        <a:pt x="585" y="1352"/>
                      </a:lnTo>
                      <a:lnTo>
                        <a:pt x="0" y="1014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square" lIns="72331" tIns="36166" rIns="72331" bIns="3616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Freeform 19">
                  <a:extLst>
                    <a:ext uri="{FF2B5EF4-FFF2-40B4-BE49-F238E27FC236}">
                      <a16:creationId xmlns:a16="http://schemas.microsoft.com/office/drawing/2014/main" id="{F40D02D0-2060-D140-4F4A-54941CC8C237}"/>
                    </a:ext>
                  </a:extLst>
                </p:cNvPr>
                <p:cNvSpPr/>
                <p:nvPr/>
              </p:nvSpPr>
              <p:spPr bwMode="auto">
                <a:xfrm>
                  <a:off x="4741662" y="1141029"/>
                  <a:ext cx="408568" cy="441478"/>
                </a:xfrm>
                <a:custGeom>
                  <a:avLst/>
                  <a:gdLst>
                    <a:gd name="T0" fmla="*/ 0 w 398"/>
                    <a:gd name="T1" fmla="*/ 430 h 430"/>
                    <a:gd name="T2" fmla="*/ 398 w 398"/>
                    <a:gd name="T3" fmla="*/ 430 h 430"/>
                    <a:gd name="T4" fmla="*/ 398 w 398"/>
                    <a:gd name="T5" fmla="*/ 0 h 430"/>
                    <a:gd name="T6" fmla="*/ 0 w 398"/>
                    <a:gd name="T7" fmla="*/ 231 h 430"/>
                    <a:gd name="T8" fmla="*/ 0 w 398"/>
                    <a:gd name="T9" fmla="*/ 430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430">
                      <a:moveTo>
                        <a:pt x="0" y="430"/>
                      </a:moveTo>
                      <a:lnTo>
                        <a:pt x="398" y="430"/>
                      </a:lnTo>
                      <a:lnTo>
                        <a:pt x="398" y="0"/>
                      </a:lnTo>
                      <a:lnTo>
                        <a:pt x="0" y="231"/>
                      </a:lnTo>
                      <a:lnTo>
                        <a:pt x="0" y="430"/>
                      </a:lnTo>
                      <a:close/>
                    </a:path>
                  </a:pathLst>
                </a:custGeom>
                <a:solidFill>
                  <a:srgbClr val="1D50A2"/>
                </a:solidFill>
                <a:ln w="28575" cap="flat" cmpd="sng" algn="ctr">
                  <a:noFill/>
                  <a:prstDash val="solid"/>
                  <a:miter lim="800000"/>
                </a:ln>
                <a:effectLst>
                  <a:outerShdw blurRad="279400" dist="76200" dir="2700000" sx="101000" sy="101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lIns="72331" tIns="36166" rIns="72331" bIns="36166"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72346279-3154-2DDF-958F-59604B4EAF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06194" y="1640919"/>
                  <a:ext cx="414831" cy="501006"/>
                </a:xfrm>
                <a:custGeom>
                  <a:avLst/>
                  <a:gdLst>
                    <a:gd name="T0" fmla="*/ 85 w 94"/>
                    <a:gd name="T1" fmla="*/ 44 h 140"/>
                    <a:gd name="T2" fmla="*/ 45 w 94"/>
                    <a:gd name="T3" fmla="*/ 90 h 140"/>
                    <a:gd name="T4" fmla="*/ 26 w 94"/>
                    <a:gd name="T5" fmla="*/ 105 h 140"/>
                    <a:gd name="T6" fmla="*/ 26 w 94"/>
                    <a:gd name="T7" fmla="*/ 108 h 140"/>
                    <a:gd name="T8" fmla="*/ 35 w 94"/>
                    <a:gd name="T9" fmla="*/ 123 h 140"/>
                    <a:gd name="T10" fmla="*/ 17 w 94"/>
                    <a:gd name="T11" fmla="*/ 140 h 140"/>
                    <a:gd name="T12" fmla="*/ 0 w 94"/>
                    <a:gd name="T13" fmla="*/ 123 h 140"/>
                    <a:gd name="T14" fmla="*/ 9 w 94"/>
                    <a:gd name="T15" fmla="*/ 108 h 140"/>
                    <a:gd name="T16" fmla="*/ 9 w 94"/>
                    <a:gd name="T17" fmla="*/ 33 h 140"/>
                    <a:gd name="T18" fmla="*/ 0 w 94"/>
                    <a:gd name="T19" fmla="*/ 17 h 140"/>
                    <a:gd name="T20" fmla="*/ 17 w 94"/>
                    <a:gd name="T21" fmla="*/ 0 h 140"/>
                    <a:gd name="T22" fmla="*/ 35 w 94"/>
                    <a:gd name="T23" fmla="*/ 17 h 140"/>
                    <a:gd name="T24" fmla="*/ 26 w 94"/>
                    <a:gd name="T25" fmla="*/ 33 h 140"/>
                    <a:gd name="T26" fmla="*/ 26 w 94"/>
                    <a:gd name="T27" fmla="*/ 78 h 140"/>
                    <a:gd name="T28" fmla="*/ 40 w 94"/>
                    <a:gd name="T29" fmla="*/ 73 h 140"/>
                    <a:gd name="T30" fmla="*/ 67 w 94"/>
                    <a:gd name="T31" fmla="*/ 44 h 140"/>
                    <a:gd name="T32" fmla="*/ 58 w 94"/>
                    <a:gd name="T33" fmla="*/ 29 h 140"/>
                    <a:gd name="T34" fmla="*/ 76 w 94"/>
                    <a:gd name="T35" fmla="*/ 11 h 140"/>
                    <a:gd name="T36" fmla="*/ 94 w 94"/>
                    <a:gd name="T37" fmla="*/ 29 h 140"/>
                    <a:gd name="T38" fmla="*/ 85 w 94"/>
                    <a:gd name="T39" fmla="*/ 44 h 140"/>
                    <a:gd name="T40" fmla="*/ 17 w 94"/>
                    <a:gd name="T41" fmla="*/ 9 h 140"/>
                    <a:gd name="T42" fmla="*/ 9 w 94"/>
                    <a:gd name="T43" fmla="*/ 17 h 140"/>
                    <a:gd name="T44" fmla="*/ 17 w 94"/>
                    <a:gd name="T45" fmla="*/ 26 h 140"/>
                    <a:gd name="T46" fmla="*/ 26 w 94"/>
                    <a:gd name="T47" fmla="*/ 17 h 140"/>
                    <a:gd name="T48" fmla="*/ 17 w 94"/>
                    <a:gd name="T49" fmla="*/ 9 h 140"/>
                    <a:gd name="T50" fmla="*/ 17 w 94"/>
                    <a:gd name="T51" fmla="*/ 114 h 140"/>
                    <a:gd name="T52" fmla="*/ 9 w 94"/>
                    <a:gd name="T53" fmla="*/ 123 h 140"/>
                    <a:gd name="T54" fmla="*/ 17 w 94"/>
                    <a:gd name="T55" fmla="*/ 132 h 140"/>
                    <a:gd name="T56" fmla="*/ 26 w 94"/>
                    <a:gd name="T57" fmla="*/ 123 h 140"/>
                    <a:gd name="T58" fmla="*/ 17 w 94"/>
                    <a:gd name="T59" fmla="*/ 114 h 140"/>
                    <a:gd name="T60" fmla="*/ 76 w 94"/>
                    <a:gd name="T61" fmla="*/ 20 h 140"/>
                    <a:gd name="T62" fmla="*/ 67 w 94"/>
                    <a:gd name="T63" fmla="*/ 29 h 140"/>
                    <a:gd name="T64" fmla="*/ 76 w 94"/>
                    <a:gd name="T65" fmla="*/ 38 h 140"/>
                    <a:gd name="T66" fmla="*/ 85 w 94"/>
                    <a:gd name="T67" fmla="*/ 29 h 140"/>
                    <a:gd name="T68" fmla="*/ 76 w 94"/>
                    <a:gd name="T69" fmla="*/ 2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4" h="140">
                      <a:moveTo>
                        <a:pt x="85" y="44"/>
                      </a:moveTo>
                      <a:cubicBezTo>
                        <a:pt x="84" y="77"/>
                        <a:pt x="61" y="85"/>
                        <a:pt x="45" y="90"/>
                      </a:cubicBezTo>
                      <a:cubicBezTo>
                        <a:pt x="31" y="94"/>
                        <a:pt x="26" y="96"/>
                        <a:pt x="26" y="105"/>
                      </a:cubicBezTo>
                      <a:cubicBezTo>
                        <a:pt x="26" y="108"/>
                        <a:pt x="26" y="108"/>
                        <a:pt x="26" y="108"/>
                      </a:cubicBezTo>
                      <a:cubicBezTo>
                        <a:pt x="31" y="111"/>
                        <a:pt x="35" y="116"/>
                        <a:pt x="35" y="123"/>
                      </a:cubicBezTo>
                      <a:cubicBezTo>
                        <a:pt x="35" y="132"/>
                        <a:pt x="27" y="140"/>
                        <a:pt x="17" y="140"/>
                      </a:cubicBezTo>
                      <a:cubicBezTo>
                        <a:pt x="8" y="140"/>
                        <a:pt x="0" y="132"/>
                        <a:pt x="0" y="123"/>
                      </a:cubicBezTo>
                      <a:cubicBezTo>
                        <a:pt x="0" y="116"/>
                        <a:pt x="3" y="111"/>
                        <a:pt x="9" y="108"/>
                      </a:cubicBezTo>
                      <a:cubicBezTo>
                        <a:pt x="9" y="33"/>
                        <a:pt x="9" y="33"/>
                        <a:pt x="9" y="33"/>
                      </a:cubicBezTo>
                      <a:cubicBezTo>
                        <a:pt x="3" y="29"/>
                        <a:pt x="0" y="24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ubicBezTo>
                        <a:pt x="27" y="0"/>
                        <a:pt x="35" y="8"/>
                        <a:pt x="35" y="17"/>
                      </a:cubicBezTo>
                      <a:cubicBezTo>
                        <a:pt x="35" y="24"/>
                        <a:pt x="31" y="29"/>
                        <a:pt x="26" y="33"/>
                      </a:cubicBezTo>
                      <a:cubicBezTo>
                        <a:pt x="26" y="78"/>
                        <a:pt x="26" y="78"/>
                        <a:pt x="26" y="78"/>
                      </a:cubicBezTo>
                      <a:cubicBezTo>
                        <a:pt x="31" y="76"/>
                        <a:pt x="36" y="74"/>
                        <a:pt x="40" y="73"/>
                      </a:cubicBezTo>
                      <a:cubicBezTo>
                        <a:pt x="57" y="67"/>
                        <a:pt x="67" y="63"/>
                        <a:pt x="67" y="44"/>
                      </a:cubicBezTo>
                      <a:cubicBezTo>
                        <a:pt x="62" y="41"/>
                        <a:pt x="58" y="36"/>
                        <a:pt x="58" y="29"/>
                      </a:cubicBezTo>
                      <a:cubicBezTo>
                        <a:pt x="58" y="19"/>
                        <a:pt x="66" y="11"/>
                        <a:pt x="76" y="11"/>
                      </a:cubicBezTo>
                      <a:cubicBezTo>
                        <a:pt x="86" y="11"/>
                        <a:pt x="94" y="19"/>
                        <a:pt x="94" y="29"/>
                      </a:cubicBezTo>
                      <a:cubicBezTo>
                        <a:pt x="94" y="36"/>
                        <a:pt x="90" y="41"/>
                        <a:pt x="85" y="44"/>
                      </a:cubicBezTo>
                      <a:close/>
                      <a:moveTo>
                        <a:pt x="17" y="9"/>
                      </a:moveTo>
                      <a:cubicBezTo>
                        <a:pt x="13" y="9"/>
                        <a:pt x="9" y="12"/>
                        <a:pt x="9" y="17"/>
                      </a:cubicBezTo>
                      <a:cubicBezTo>
                        <a:pt x="9" y="22"/>
                        <a:pt x="13" y="26"/>
                        <a:pt x="17" y="26"/>
                      </a:cubicBezTo>
                      <a:cubicBezTo>
                        <a:pt x="22" y="26"/>
                        <a:pt x="26" y="22"/>
                        <a:pt x="26" y="17"/>
                      </a:cubicBezTo>
                      <a:cubicBezTo>
                        <a:pt x="26" y="12"/>
                        <a:pt x="22" y="9"/>
                        <a:pt x="17" y="9"/>
                      </a:cubicBezTo>
                      <a:close/>
                      <a:moveTo>
                        <a:pt x="17" y="114"/>
                      </a:moveTo>
                      <a:cubicBezTo>
                        <a:pt x="13" y="114"/>
                        <a:pt x="9" y="118"/>
                        <a:pt x="9" y="123"/>
                      </a:cubicBezTo>
                      <a:cubicBezTo>
                        <a:pt x="9" y="128"/>
                        <a:pt x="13" y="132"/>
                        <a:pt x="17" y="132"/>
                      </a:cubicBezTo>
                      <a:cubicBezTo>
                        <a:pt x="22" y="132"/>
                        <a:pt x="26" y="128"/>
                        <a:pt x="26" y="123"/>
                      </a:cubicBezTo>
                      <a:cubicBezTo>
                        <a:pt x="26" y="118"/>
                        <a:pt x="22" y="114"/>
                        <a:pt x="17" y="114"/>
                      </a:cubicBezTo>
                      <a:close/>
                      <a:moveTo>
                        <a:pt x="76" y="20"/>
                      </a:moveTo>
                      <a:cubicBezTo>
                        <a:pt x="71" y="20"/>
                        <a:pt x="67" y="24"/>
                        <a:pt x="67" y="29"/>
                      </a:cubicBezTo>
                      <a:cubicBezTo>
                        <a:pt x="67" y="34"/>
                        <a:pt x="71" y="38"/>
                        <a:pt x="76" y="38"/>
                      </a:cubicBezTo>
                      <a:cubicBezTo>
                        <a:pt x="81" y="38"/>
                        <a:pt x="85" y="34"/>
                        <a:pt x="85" y="29"/>
                      </a:cubicBezTo>
                      <a:cubicBezTo>
                        <a:pt x="85" y="24"/>
                        <a:pt x="81" y="20"/>
                        <a:pt x="76" y="20"/>
                      </a:cubicBezTo>
                      <a:close/>
                    </a:path>
                  </a:pathLst>
                </a:custGeom>
                <a:solidFill>
                  <a:srgbClr val="1D50A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6429" tIns="48214" rIns="96429" bIns="48214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Gill Sans" charset="0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839A0C2-2449-8EDB-4288-EE186043CEBE}"/>
                </a:ext>
              </a:extLst>
            </p:cNvPr>
            <p:cNvGrpSpPr/>
            <p:nvPr/>
          </p:nvGrpSpPr>
          <p:grpSpPr>
            <a:xfrm>
              <a:off x="7132026" y="2810869"/>
              <a:ext cx="1331992" cy="1541068"/>
              <a:chOff x="5368886" y="2309403"/>
              <a:chExt cx="1200040" cy="1388087"/>
            </a:xfrm>
          </p:grpSpPr>
          <p:sp>
            <p:nvSpPr>
              <p:cNvPr id="36" name="Freeform 8">
                <a:extLst>
                  <a:ext uri="{FF2B5EF4-FFF2-40B4-BE49-F238E27FC236}">
                    <a16:creationId xmlns:a16="http://schemas.microsoft.com/office/drawing/2014/main" id="{46C10613-3C3D-3FA0-397A-5600AA65BBED}"/>
                  </a:ext>
                </a:extLst>
              </p:cNvPr>
              <p:cNvSpPr/>
              <p:nvPr/>
            </p:nvSpPr>
            <p:spPr bwMode="auto">
              <a:xfrm>
                <a:off x="5438692" y="2350471"/>
                <a:ext cx="530728" cy="237166"/>
              </a:xfrm>
              <a:custGeom>
                <a:avLst/>
                <a:gdLst>
                  <a:gd name="T0" fmla="*/ 0 w 517"/>
                  <a:gd name="T1" fmla="*/ 231 h 231"/>
                  <a:gd name="T2" fmla="*/ 398 w 517"/>
                  <a:gd name="T3" fmla="*/ 0 h 231"/>
                  <a:gd name="T4" fmla="*/ 517 w 517"/>
                  <a:gd name="T5" fmla="*/ 0 h 231"/>
                  <a:gd name="T6" fmla="*/ 517 w 517"/>
                  <a:gd name="T7" fmla="*/ 231 h 231"/>
                  <a:gd name="T8" fmla="*/ 0 w 517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7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7" y="0"/>
                    </a:lnTo>
                    <a:lnTo>
                      <a:pt x="517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505711"/>
              </a:solidFill>
              <a:ln>
                <a:noFill/>
              </a:ln>
            </p:spPr>
            <p:txBody>
              <a:bodyPr vert="horz" wrap="square" lIns="72331" tIns="36166" rIns="72331" bIns="3616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BDD53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3BB88295-2C3F-68C9-F4FD-FB06FDB0B43D}"/>
                  </a:ext>
                </a:extLst>
              </p:cNvPr>
              <p:cNvGrpSpPr/>
              <p:nvPr/>
            </p:nvGrpSpPr>
            <p:grpSpPr>
              <a:xfrm>
                <a:off x="5368886" y="2309403"/>
                <a:ext cx="1200040" cy="1388087"/>
                <a:chOff x="5368886" y="2309403"/>
                <a:chExt cx="1200040" cy="1388087"/>
              </a:xfrm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CE1E07A-D635-FAFB-2D36-C993FD40AC02}"/>
                    </a:ext>
                  </a:extLst>
                </p:cNvPr>
                <p:cNvSpPr/>
                <p:nvPr/>
              </p:nvSpPr>
              <p:spPr bwMode="auto">
                <a:xfrm>
                  <a:off x="5368886" y="2309403"/>
                  <a:ext cx="1200040" cy="1388087"/>
                </a:xfrm>
                <a:custGeom>
                  <a:avLst/>
                  <a:gdLst>
                    <a:gd name="T0" fmla="*/ 0 w 1169"/>
                    <a:gd name="T1" fmla="*/ 1014 h 1352"/>
                    <a:gd name="T2" fmla="*/ 0 w 1169"/>
                    <a:gd name="T3" fmla="*/ 338 h 1352"/>
                    <a:gd name="T4" fmla="*/ 585 w 1169"/>
                    <a:gd name="T5" fmla="*/ 0 h 1352"/>
                    <a:gd name="T6" fmla="*/ 1169 w 1169"/>
                    <a:gd name="T7" fmla="*/ 338 h 1352"/>
                    <a:gd name="T8" fmla="*/ 1169 w 1169"/>
                    <a:gd name="T9" fmla="*/ 1014 h 1352"/>
                    <a:gd name="T10" fmla="*/ 585 w 1169"/>
                    <a:gd name="T11" fmla="*/ 1352 h 1352"/>
                    <a:gd name="T12" fmla="*/ 0 w 1169"/>
                    <a:gd name="T13" fmla="*/ 1014 h 1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9" h="1352">
                      <a:moveTo>
                        <a:pt x="0" y="1014"/>
                      </a:moveTo>
                      <a:lnTo>
                        <a:pt x="0" y="338"/>
                      </a:lnTo>
                      <a:lnTo>
                        <a:pt x="585" y="0"/>
                      </a:lnTo>
                      <a:lnTo>
                        <a:pt x="1169" y="338"/>
                      </a:lnTo>
                      <a:lnTo>
                        <a:pt x="1169" y="1014"/>
                      </a:lnTo>
                      <a:lnTo>
                        <a:pt x="585" y="1352"/>
                      </a:lnTo>
                      <a:lnTo>
                        <a:pt x="0" y="1014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square" lIns="72331" tIns="36166" rIns="72331" bIns="3616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Freeform 23">
                  <a:extLst>
                    <a:ext uri="{FF2B5EF4-FFF2-40B4-BE49-F238E27FC236}">
                      <a16:creationId xmlns:a16="http://schemas.microsoft.com/office/drawing/2014/main" id="{F6D430E8-8D32-4003-E088-4E45B04B3042}"/>
                    </a:ext>
                  </a:extLst>
                </p:cNvPr>
                <p:cNvSpPr/>
                <p:nvPr/>
              </p:nvSpPr>
              <p:spPr bwMode="auto">
                <a:xfrm>
                  <a:off x="5438692" y="2350471"/>
                  <a:ext cx="408568" cy="441478"/>
                </a:xfrm>
                <a:custGeom>
                  <a:avLst/>
                  <a:gdLst>
                    <a:gd name="T0" fmla="*/ 0 w 398"/>
                    <a:gd name="T1" fmla="*/ 430 h 430"/>
                    <a:gd name="T2" fmla="*/ 398 w 398"/>
                    <a:gd name="T3" fmla="*/ 430 h 430"/>
                    <a:gd name="T4" fmla="*/ 398 w 398"/>
                    <a:gd name="T5" fmla="*/ 0 h 430"/>
                    <a:gd name="T6" fmla="*/ 0 w 398"/>
                    <a:gd name="T7" fmla="*/ 231 h 430"/>
                    <a:gd name="T8" fmla="*/ 0 w 398"/>
                    <a:gd name="T9" fmla="*/ 430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430">
                      <a:moveTo>
                        <a:pt x="0" y="430"/>
                      </a:moveTo>
                      <a:lnTo>
                        <a:pt x="398" y="430"/>
                      </a:lnTo>
                      <a:lnTo>
                        <a:pt x="398" y="0"/>
                      </a:lnTo>
                      <a:lnTo>
                        <a:pt x="0" y="231"/>
                      </a:lnTo>
                      <a:lnTo>
                        <a:pt x="0" y="430"/>
                      </a:lnTo>
                      <a:close/>
                    </a:path>
                  </a:pathLst>
                </a:custGeom>
                <a:solidFill>
                  <a:srgbClr val="1D50A2"/>
                </a:solidFill>
                <a:ln w="28575" cap="flat" cmpd="sng" algn="ctr">
                  <a:noFill/>
                  <a:prstDash val="solid"/>
                  <a:miter lim="800000"/>
                </a:ln>
                <a:effectLst>
                  <a:outerShdw blurRad="279400" dist="76200" dir="2700000" sx="101000" sy="101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lIns="72331" tIns="36166" rIns="72331" bIns="36166"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8909718F-5C2C-4FFB-F2B5-E0396C587C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1994" y="2953544"/>
                  <a:ext cx="381000" cy="267224"/>
                </a:xfrm>
                <a:custGeom>
                  <a:avLst/>
                  <a:gdLst>
                    <a:gd name="T0" fmla="*/ 164 w 164"/>
                    <a:gd name="T1" fmla="*/ 114 h 128"/>
                    <a:gd name="T2" fmla="*/ 149 w 164"/>
                    <a:gd name="T3" fmla="*/ 128 h 128"/>
                    <a:gd name="T4" fmla="*/ 15 w 164"/>
                    <a:gd name="T5" fmla="*/ 128 h 128"/>
                    <a:gd name="T6" fmla="*/ 0 w 164"/>
                    <a:gd name="T7" fmla="*/ 114 h 128"/>
                    <a:gd name="T8" fmla="*/ 0 w 164"/>
                    <a:gd name="T9" fmla="*/ 14 h 128"/>
                    <a:gd name="T10" fmla="*/ 15 w 164"/>
                    <a:gd name="T11" fmla="*/ 0 h 128"/>
                    <a:gd name="T12" fmla="*/ 149 w 164"/>
                    <a:gd name="T13" fmla="*/ 0 h 128"/>
                    <a:gd name="T14" fmla="*/ 164 w 164"/>
                    <a:gd name="T15" fmla="*/ 14 h 128"/>
                    <a:gd name="T16" fmla="*/ 164 w 164"/>
                    <a:gd name="T17" fmla="*/ 114 h 128"/>
                    <a:gd name="T18" fmla="*/ 149 w 164"/>
                    <a:gd name="T19" fmla="*/ 11 h 128"/>
                    <a:gd name="T20" fmla="*/ 15 w 164"/>
                    <a:gd name="T21" fmla="*/ 11 h 128"/>
                    <a:gd name="T22" fmla="*/ 12 w 164"/>
                    <a:gd name="T23" fmla="*/ 14 h 128"/>
                    <a:gd name="T24" fmla="*/ 25 w 164"/>
                    <a:gd name="T25" fmla="*/ 40 h 128"/>
                    <a:gd name="T26" fmla="*/ 62 w 164"/>
                    <a:gd name="T27" fmla="*/ 69 h 128"/>
                    <a:gd name="T28" fmla="*/ 82 w 164"/>
                    <a:gd name="T29" fmla="*/ 82 h 128"/>
                    <a:gd name="T30" fmla="*/ 82 w 164"/>
                    <a:gd name="T31" fmla="*/ 82 h 128"/>
                    <a:gd name="T32" fmla="*/ 82 w 164"/>
                    <a:gd name="T33" fmla="*/ 82 h 128"/>
                    <a:gd name="T34" fmla="*/ 102 w 164"/>
                    <a:gd name="T35" fmla="*/ 69 h 128"/>
                    <a:gd name="T36" fmla="*/ 139 w 164"/>
                    <a:gd name="T37" fmla="*/ 40 h 128"/>
                    <a:gd name="T38" fmla="*/ 152 w 164"/>
                    <a:gd name="T39" fmla="*/ 18 h 128"/>
                    <a:gd name="T40" fmla="*/ 149 w 164"/>
                    <a:gd name="T41" fmla="*/ 11 h 128"/>
                    <a:gd name="T42" fmla="*/ 152 w 164"/>
                    <a:gd name="T43" fmla="*/ 43 h 128"/>
                    <a:gd name="T44" fmla="*/ 146 w 164"/>
                    <a:gd name="T45" fmla="*/ 50 h 128"/>
                    <a:gd name="T46" fmla="*/ 107 w 164"/>
                    <a:gd name="T47" fmla="*/ 80 h 128"/>
                    <a:gd name="T48" fmla="*/ 82 w 164"/>
                    <a:gd name="T49" fmla="*/ 93 h 128"/>
                    <a:gd name="T50" fmla="*/ 82 w 164"/>
                    <a:gd name="T51" fmla="*/ 93 h 128"/>
                    <a:gd name="T52" fmla="*/ 82 w 164"/>
                    <a:gd name="T53" fmla="*/ 93 h 128"/>
                    <a:gd name="T54" fmla="*/ 57 w 164"/>
                    <a:gd name="T55" fmla="*/ 80 h 128"/>
                    <a:gd name="T56" fmla="*/ 18 w 164"/>
                    <a:gd name="T57" fmla="*/ 50 h 128"/>
                    <a:gd name="T58" fmla="*/ 12 w 164"/>
                    <a:gd name="T59" fmla="*/ 43 h 128"/>
                    <a:gd name="T60" fmla="*/ 12 w 164"/>
                    <a:gd name="T61" fmla="*/ 114 h 128"/>
                    <a:gd name="T62" fmla="*/ 15 w 164"/>
                    <a:gd name="T63" fmla="*/ 117 h 128"/>
                    <a:gd name="T64" fmla="*/ 149 w 164"/>
                    <a:gd name="T65" fmla="*/ 117 h 128"/>
                    <a:gd name="T66" fmla="*/ 152 w 164"/>
                    <a:gd name="T67" fmla="*/ 114 h 128"/>
                    <a:gd name="T68" fmla="*/ 152 w 164"/>
                    <a:gd name="T69" fmla="*/ 43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4" h="128">
                      <a:moveTo>
                        <a:pt x="164" y="114"/>
                      </a:moveTo>
                      <a:cubicBezTo>
                        <a:pt x="164" y="122"/>
                        <a:pt x="157" y="128"/>
                        <a:pt x="149" y="128"/>
                      </a:cubicBezTo>
                      <a:cubicBezTo>
                        <a:pt x="15" y="128"/>
                        <a:pt x="15" y="128"/>
                        <a:pt x="15" y="128"/>
                      </a:cubicBezTo>
                      <a:cubicBezTo>
                        <a:pt x="7" y="128"/>
                        <a:pt x="0" y="122"/>
                        <a:pt x="0" y="1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7" y="0"/>
                        <a:pt x="15" y="0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57" y="0"/>
                        <a:pt x="164" y="6"/>
                        <a:pt x="164" y="14"/>
                      </a:cubicBezTo>
                      <a:lnTo>
                        <a:pt x="164" y="114"/>
                      </a:lnTo>
                      <a:close/>
                      <a:moveTo>
                        <a:pt x="149" y="11"/>
                      </a:move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3" y="11"/>
                        <a:pt x="12" y="13"/>
                        <a:pt x="12" y="14"/>
                      </a:cubicBezTo>
                      <a:cubicBezTo>
                        <a:pt x="12" y="25"/>
                        <a:pt x="17" y="34"/>
                        <a:pt x="25" y="40"/>
                      </a:cubicBezTo>
                      <a:cubicBezTo>
                        <a:pt x="37" y="50"/>
                        <a:pt x="50" y="59"/>
                        <a:pt x="62" y="69"/>
                      </a:cubicBezTo>
                      <a:cubicBezTo>
                        <a:pt x="67" y="73"/>
                        <a:pt x="76" y="82"/>
                        <a:pt x="82" y="82"/>
                      </a:cubicBezTo>
                      <a:cubicBezTo>
                        <a:pt x="82" y="82"/>
                        <a:pt x="82" y="82"/>
                        <a:pt x="82" y="82"/>
                      </a:cubicBezTo>
                      <a:cubicBezTo>
                        <a:pt x="82" y="82"/>
                        <a:pt x="82" y="82"/>
                        <a:pt x="82" y="82"/>
                      </a:cubicBezTo>
                      <a:cubicBezTo>
                        <a:pt x="89" y="82"/>
                        <a:pt x="97" y="73"/>
                        <a:pt x="102" y="69"/>
                      </a:cubicBezTo>
                      <a:cubicBezTo>
                        <a:pt x="114" y="59"/>
                        <a:pt x="127" y="50"/>
                        <a:pt x="139" y="40"/>
                      </a:cubicBezTo>
                      <a:cubicBezTo>
                        <a:pt x="145" y="36"/>
                        <a:pt x="152" y="25"/>
                        <a:pt x="152" y="18"/>
                      </a:cubicBezTo>
                      <a:cubicBezTo>
                        <a:pt x="152" y="15"/>
                        <a:pt x="153" y="11"/>
                        <a:pt x="149" y="11"/>
                      </a:cubicBezTo>
                      <a:close/>
                      <a:moveTo>
                        <a:pt x="152" y="43"/>
                      </a:moveTo>
                      <a:cubicBezTo>
                        <a:pt x="150" y="46"/>
                        <a:pt x="148" y="48"/>
                        <a:pt x="146" y="50"/>
                      </a:cubicBezTo>
                      <a:cubicBezTo>
                        <a:pt x="133" y="60"/>
                        <a:pt x="120" y="70"/>
                        <a:pt x="107" y="80"/>
                      </a:cubicBezTo>
                      <a:cubicBezTo>
                        <a:pt x="100" y="86"/>
                        <a:pt x="92" y="93"/>
                        <a:pt x="82" y="93"/>
                      </a:cubicBez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82" y="93"/>
                        <a:pt x="82" y="93"/>
                        <a:pt x="82" y="93"/>
                      </a:cubicBezTo>
                      <a:cubicBezTo>
                        <a:pt x="72" y="93"/>
                        <a:pt x="64" y="86"/>
                        <a:pt x="57" y="80"/>
                      </a:cubicBezTo>
                      <a:cubicBezTo>
                        <a:pt x="44" y="70"/>
                        <a:pt x="31" y="60"/>
                        <a:pt x="18" y="50"/>
                      </a:cubicBezTo>
                      <a:cubicBezTo>
                        <a:pt x="16" y="48"/>
                        <a:pt x="14" y="46"/>
                        <a:pt x="12" y="43"/>
                      </a:cubicBezTo>
                      <a:cubicBezTo>
                        <a:pt x="12" y="114"/>
                        <a:pt x="12" y="114"/>
                        <a:pt x="12" y="114"/>
                      </a:cubicBezTo>
                      <a:cubicBezTo>
                        <a:pt x="12" y="115"/>
                        <a:pt x="13" y="117"/>
                        <a:pt x="15" y="117"/>
                      </a:cubicBezTo>
                      <a:cubicBezTo>
                        <a:pt x="149" y="117"/>
                        <a:pt x="149" y="117"/>
                        <a:pt x="149" y="117"/>
                      </a:cubicBezTo>
                      <a:cubicBezTo>
                        <a:pt x="151" y="117"/>
                        <a:pt x="152" y="115"/>
                        <a:pt x="152" y="114"/>
                      </a:cubicBezTo>
                      <a:lnTo>
                        <a:pt x="152" y="43"/>
                      </a:lnTo>
                      <a:close/>
                    </a:path>
                  </a:pathLst>
                </a:custGeom>
                <a:solidFill>
                  <a:srgbClr val="1D50A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6429" tIns="48214" rIns="96429" bIns="48214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Gill Sans" charset="0"/>
                  </a:endParaRPr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1967D52-40B4-AA80-267B-BAB11987DDB1}"/>
                </a:ext>
              </a:extLst>
            </p:cNvPr>
            <p:cNvGrpSpPr/>
            <p:nvPr/>
          </p:nvGrpSpPr>
          <p:grpSpPr>
            <a:xfrm>
              <a:off x="6356075" y="4153604"/>
              <a:ext cx="1334270" cy="1541068"/>
              <a:chOff x="4669803" y="3518846"/>
              <a:chExt cx="1202093" cy="1388087"/>
            </a:xfrm>
          </p:grpSpPr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C4BDF697-78AC-FE7B-ECA8-17DBBFC04E5B}"/>
                  </a:ext>
                </a:extLst>
              </p:cNvPr>
              <p:cNvSpPr/>
              <p:nvPr/>
            </p:nvSpPr>
            <p:spPr bwMode="auto">
              <a:xfrm>
                <a:off x="4741662" y="3559913"/>
                <a:ext cx="528675" cy="237166"/>
              </a:xfrm>
              <a:custGeom>
                <a:avLst/>
                <a:gdLst>
                  <a:gd name="T0" fmla="*/ 0 w 515"/>
                  <a:gd name="T1" fmla="*/ 231 h 231"/>
                  <a:gd name="T2" fmla="*/ 398 w 515"/>
                  <a:gd name="T3" fmla="*/ 0 h 231"/>
                  <a:gd name="T4" fmla="*/ 515 w 515"/>
                  <a:gd name="T5" fmla="*/ 0 h 231"/>
                  <a:gd name="T6" fmla="*/ 515 w 515"/>
                  <a:gd name="T7" fmla="*/ 231 h 231"/>
                  <a:gd name="T8" fmla="*/ 0 w 515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5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5" y="0"/>
                    </a:lnTo>
                    <a:lnTo>
                      <a:pt x="515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6B3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331" tIns="36166" rIns="72331" bIns="3616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AC68766-6095-A03E-1859-1735E714914A}"/>
                  </a:ext>
                </a:extLst>
              </p:cNvPr>
              <p:cNvGrpSpPr/>
              <p:nvPr/>
            </p:nvGrpSpPr>
            <p:grpSpPr>
              <a:xfrm>
                <a:off x="4669803" y="3518846"/>
                <a:ext cx="1202093" cy="1388087"/>
                <a:chOff x="4669803" y="3518846"/>
                <a:chExt cx="1202093" cy="1388087"/>
              </a:xfrm>
            </p:grpSpPr>
            <p:sp>
              <p:nvSpPr>
                <p:cNvPr id="31" name="Freeform 13">
                  <a:extLst>
                    <a:ext uri="{FF2B5EF4-FFF2-40B4-BE49-F238E27FC236}">
                      <a16:creationId xmlns:a16="http://schemas.microsoft.com/office/drawing/2014/main" id="{C6E2FED1-B3A3-70FC-4296-084F4203D1B9}"/>
                    </a:ext>
                  </a:extLst>
                </p:cNvPr>
                <p:cNvSpPr/>
                <p:nvPr/>
              </p:nvSpPr>
              <p:spPr bwMode="auto">
                <a:xfrm>
                  <a:off x="4669803" y="3518846"/>
                  <a:ext cx="1202093" cy="1388087"/>
                </a:xfrm>
                <a:custGeom>
                  <a:avLst/>
                  <a:gdLst>
                    <a:gd name="T0" fmla="*/ 0 w 1171"/>
                    <a:gd name="T1" fmla="*/ 1014 h 1352"/>
                    <a:gd name="T2" fmla="*/ 0 w 1171"/>
                    <a:gd name="T3" fmla="*/ 338 h 1352"/>
                    <a:gd name="T4" fmla="*/ 585 w 1171"/>
                    <a:gd name="T5" fmla="*/ 0 h 1352"/>
                    <a:gd name="T6" fmla="*/ 1171 w 1171"/>
                    <a:gd name="T7" fmla="*/ 338 h 1352"/>
                    <a:gd name="T8" fmla="*/ 1171 w 1171"/>
                    <a:gd name="T9" fmla="*/ 1014 h 1352"/>
                    <a:gd name="T10" fmla="*/ 585 w 1171"/>
                    <a:gd name="T11" fmla="*/ 1352 h 1352"/>
                    <a:gd name="T12" fmla="*/ 0 w 1171"/>
                    <a:gd name="T13" fmla="*/ 1014 h 1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1" h="1352">
                      <a:moveTo>
                        <a:pt x="0" y="1014"/>
                      </a:moveTo>
                      <a:lnTo>
                        <a:pt x="0" y="338"/>
                      </a:lnTo>
                      <a:lnTo>
                        <a:pt x="585" y="0"/>
                      </a:lnTo>
                      <a:lnTo>
                        <a:pt x="1171" y="338"/>
                      </a:lnTo>
                      <a:lnTo>
                        <a:pt x="1171" y="1014"/>
                      </a:lnTo>
                      <a:lnTo>
                        <a:pt x="585" y="1352"/>
                      </a:lnTo>
                      <a:lnTo>
                        <a:pt x="0" y="1014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square" lIns="72331" tIns="36166" rIns="72331" bIns="3616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Freeform 20">
                  <a:extLst>
                    <a:ext uri="{FF2B5EF4-FFF2-40B4-BE49-F238E27FC236}">
                      <a16:creationId xmlns:a16="http://schemas.microsoft.com/office/drawing/2014/main" id="{64362708-6A2C-77F6-797F-790F83160F02}"/>
                    </a:ext>
                  </a:extLst>
                </p:cNvPr>
                <p:cNvSpPr/>
                <p:nvPr/>
              </p:nvSpPr>
              <p:spPr bwMode="auto">
                <a:xfrm>
                  <a:off x="4741662" y="3559913"/>
                  <a:ext cx="408568" cy="441478"/>
                </a:xfrm>
                <a:custGeom>
                  <a:avLst/>
                  <a:gdLst>
                    <a:gd name="T0" fmla="*/ 0 w 398"/>
                    <a:gd name="T1" fmla="*/ 430 h 430"/>
                    <a:gd name="T2" fmla="*/ 398 w 398"/>
                    <a:gd name="T3" fmla="*/ 430 h 430"/>
                    <a:gd name="T4" fmla="*/ 398 w 398"/>
                    <a:gd name="T5" fmla="*/ 0 h 430"/>
                    <a:gd name="T6" fmla="*/ 0 w 398"/>
                    <a:gd name="T7" fmla="*/ 231 h 430"/>
                    <a:gd name="T8" fmla="*/ 0 w 398"/>
                    <a:gd name="T9" fmla="*/ 430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430">
                      <a:moveTo>
                        <a:pt x="0" y="430"/>
                      </a:moveTo>
                      <a:lnTo>
                        <a:pt x="398" y="430"/>
                      </a:lnTo>
                      <a:lnTo>
                        <a:pt x="398" y="0"/>
                      </a:lnTo>
                      <a:lnTo>
                        <a:pt x="0" y="231"/>
                      </a:lnTo>
                      <a:lnTo>
                        <a:pt x="0" y="430"/>
                      </a:lnTo>
                      <a:close/>
                    </a:path>
                  </a:pathLst>
                </a:custGeom>
                <a:solidFill>
                  <a:srgbClr val="1D50A2"/>
                </a:solidFill>
                <a:ln w="28575" cap="flat">
                  <a:noFill/>
                  <a:prstDash val="solid"/>
                  <a:miter lim="800000"/>
                </a:ln>
                <a:effectLst>
                  <a:outerShdw blurRad="279400" dist="76200" dir="2700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square" lIns="72331" tIns="36166" rIns="72331" bIns="3616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Freeform 6">
                  <a:extLst>
                    <a:ext uri="{FF2B5EF4-FFF2-40B4-BE49-F238E27FC236}">
                      <a16:creationId xmlns:a16="http://schemas.microsoft.com/office/drawing/2014/main" id="{58282F21-257E-179A-CC4D-4F128D2E88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39839" y="4141748"/>
                  <a:ext cx="447355" cy="330885"/>
                </a:xfrm>
                <a:custGeom>
                  <a:avLst/>
                  <a:gdLst>
                    <a:gd name="T0" fmla="*/ 176 w 176"/>
                    <a:gd name="T1" fmla="*/ 99 h 117"/>
                    <a:gd name="T2" fmla="*/ 176 w 176"/>
                    <a:gd name="T3" fmla="*/ 108 h 117"/>
                    <a:gd name="T4" fmla="*/ 161 w 176"/>
                    <a:gd name="T5" fmla="*/ 117 h 117"/>
                    <a:gd name="T6" fmla="*/ 15 w 176"/>
                    <a:gd name="T7" fmla="*/ 117 h 117"/>
                    <a:gd name="T8" fmla="*/ 0 w 176"/>
                    <a:gd name="T9" fmla="*/ 108 h 117"/>
                    <a:gd name="T10" fmla="*/ 0 w 176"/>
                    <a:gd name="T11" fmla="*/ 99 h 117"/>
                    <a:gd name="T12" fmla="*/ 15 w 176"/>
                    <a:gd name="T13" fmla="*/ 99 h 117"/>
                    <a:gd name="T14" fmla="*/ 161 w 176"/>
                    <a:gd name="T15" fmla="*/ 99 h 117"/>
                    <a:gd name="T16" fmla="*/ 176 w 176"/>
                    <a:gd name="T17" fmla="*/ 99 h 117"/>
                    <a:gd name="T18" fmla="*/ 24 w 176"/>
                    <a:gd name="T19" fmla="*/ 79 h 117"/>
                    <a:gd name="T20" fmla="*/ 24 w 176"/>
                    <a:gd name="T21" fmla="*/ 14 h 117"/>
                    <a:gd name="T22" fmla="*/ 38 w 176"/>
                    <a:gd name="T23" fmla="*/ 0 h 117"/>
                    <a:gd name="T24" fmla="*/ 138 w 176"/>
                    <a:gd name="T25" fmla="*/ 0 h 117"/>
                    <a:gd name="T26" fmla="*/ 152 w 176"/>
                    <a:gd name="T27" fmla="*/ 14 h 117"/>
                    <a:gd name="T28" fmla="*/ 152 w 176"/>
                    <a:gd name="T29" fmla="*/ 79 h 117"/>
                    <a:gd name="T30" fmla="*/ 138 w 176"/>
                    <a:gd name="T31" fmla="*/ 93 h 117"/>
                    <a:gd name="T32" fmla="*/ 38 w 176"/>
                    <a:gd name="T33" fmla="*/ 93 h 117"/>
                    <a:gd name="T34" fmla="*/ 24 w 176"/>
                    <a:gd name="T35" fmla="*/ 79 h 117"/>
                    <a:gd name="T36" fmla="*/ 35 w 176"/>
                    <a:gd name="T37" fmla="*/ 79 h 117"/>
                    <a:gd name="T38" fmla="*/ 38 w 176"/>
                    <a:gd name="T39" fmla="*/ 82 h 117"/>
                    <a:gd name="T40" fmla="*/ 138 w 176"/>
                    <a:gd name="T41" fmla="*/ 82 h 117"/>
                    <a:gd name="T42" fmla="*/ 141 w 176"/>
                    <a:gd name="T43" fmla="*/ 79 h 117"/>
                    <a:gd name="T44" fmla="*/ 141 w 176"/>
                    <a:gd name="T45" fmla="*/ 14 h 117"/>
                    <a:gd name="T46" fmla="*/ 138 w 176"/>
                    <a:gd name="T47" fmla="*/ 11 h 117"/>
                    <a:gd name="T48" fmla="*/ 38 w 176"/>
                    <a:gd name="T49" fmla="*/ 11 h 117"/>
                    <a:gd name="T50" fmla="*/ 35 w 176"/>
                    <a:gd name="T51" fmla="*/ 14 h 117"/>
                    <a:gd name="T52" fmla="*/ 35 w 176"/>
                    <a:gd name="T53" fmla="*/ 79 h 117"/>
                    <a:gd name="T54" fmla="*/ 97 w 176"/>
                    <a:gd name="T55" fmla="*/ 107 h 117"/>
                    <a:gd name="T56" fmla="*/ 95 w 176"/>
                    <a:gd name="T57" fmla="*/ 105 h 117"/>
                    <a:gd name="T58" fmla="*/ 81 w 176"/>
                    <a:gd name="T59" fmla="*/ 105 h 117"/>
                    <a:gd name="T60" fmla="*/ 79 w 176"/>
                    <a:gd name="T61" fmla="*/ 107 h 117"/>
                    <a:gd name="T62" fmla="*/ 81 w 176"/>
                    <a:gd name="T63" fmla="*/ 108 h 117"/>
                    <a:gd name="T64" fmla="*/ 95 w 176"/>
                    <a:gd name="T65" fmla="*/ 108 h 117"/>
                    <a:gd name="T66" fmla="*/ 97 w 176"/>
                    <a:gd name="T67" fmla="*/ 10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76" h="117">
                      <a:moveTo>
                        <a:pt x="176" y="99"/>
                      </a:moveTo>
                      <a:cubicBezTo>
                        <a:pt x="176" y="108"/>
                        <a:pt x="176" y="108"/>
                        <a:pt x="176" y="108"/>
                      </a:cubicBezTo>
                      <a:cubicBezTo>
                        <a:pt x="176" y="113"/>
                        <a:pt x="169" y="117"/>
                        <a:pt x="161" y="117"/>
                      </a:cubicBezTo>
                      <a:cubicBezTo>
                        <a:pt x="15" y="117"/>
                        <a:pt x="15" y="117"/>
                        <a:pt x="15" y="117"/>
                      </a:cubicBezTo>
                      <a:cubicBezTo>
                        <a:pt x="7" y="117"/>
                        <a:pt x="0" y="113"/>
                        <a:pt x="0" y="108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15" y="99"/>
                        <a:pt x="15" y="99"/>
                        <a:pt x="15" y="99"/>
                      </a:cubicBezTo>
                      <a:cubicBezTo>
                        <a:pt x="161" y="99"/>
                        <a:pt x="161" y="99"/>
                        <a:pt x="161" y="99"/>
                      </a:cubicBezTo>
                      <a:lnTo>
                        <a:pt x="176" y="99"/>
                      </a:lnTo>
                      <a:close/>
                      <a:moveTo>
                        <a:pt x="24" y="79"/>
                      </a:move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6"/>
                        <a:pt x="30" y="0"/>
                        <a:pt x="38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46" y="0"/>
                        <a:pt x="152" y="6"/>
                        <a:pt x="152" y="14"/>
                      </a:cubicBezTo>
                      <a:cubicBezTo>
                        <a:pt x="152" y="79"/>
                        <a:pt x="152" y="79"/>
                        <a:pt x="152" y="79"/>
                      </a:cubicBezTo>
                      <a:cubicBezTo>
                        <a:pt x="152" y="87"/>
                        <a:pt x="146" y="93"/>
                        <a:pt x="138" y="93"/>
                      </a:cubicBezTo>
                      <a:cubicBezTo>
                        <a:pt x="38" y="93"/>
                        <a:pt x="38" y="93"/>
                        <a:pt x="38" y="93"/>
                      </a:cubicBezTo>
                      <a:cubicBezTo>
                        <a:pt x="30" y="93"/>
                        <a:pt x="24" y="87"/>
                        <a:pt x="24" y="79"/>
                      </a:cubicBezTo>
                      <a:close/>
                      <a:moveTo>
                        <a:pt x="35" y="79"/>
                      </a:moveTo>
                      <a:cubicBezTo>
                        <a:pt x="35" y="80"/>
                        <a:pt x="37" y="82"/>
                        <a:pt x="38" y="82"/>
                      </a:cubicBezTo>
                      <a:cubicBezTo>
                        <a:pt x="138" y="82"/>
                        <a:pt x="138" y="82"/>
                        <a:pt x="138" y="82"/>
                      </a:cubicBezTo>
                      <a:cubicBezTo>
                        <a:pt x="139" y="82"/>
                        <a:pt x="141" y="80"/>
                        <a:pt x="141" y="79"/>
                      </a:cubicBezTo>
                      <a:cubicBezTo>
                        <a:pt x="141" y="14"/>
                        <a:pt x="141" y="14"/>
                        <a:pt x="141" y="14"/>
                      </a:cubicBezTo>
                      <a:cubicBezTo>
                        <a:pt x="141" y="13"/>
                        <a:pt x="139" y="11"/>
                        <a:pt x="1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7" y="11"/>
                        <a:pt x="35" y="13"/>
                        <a:pt x="35" y="14"/>
                      </a:cubicBezTo>
                      <a:lnTo>
                        <a:pt x="35" y="79"/>
                      </a:lnTo>
                      <a:close/>
                      <a:moveTo>
                        <a:pt x="97" y="107"/>
                      </a:moveTo>
                      <a:cubicBezTo>
                        <a:pt x="97" y="106"/>
                        <a:pt x="96" y="105"/>
                        <a:pt x="95" y="105"/>
                      </a:cubicBezTo>
                      <a:cubicBezTo>
                        <a:pt x="81" y="105"/>
                        <a:pt x="81" y="105"/>
                        <a:pt x="81" y="105"/>
                      </a:cubicBezTo>
                      <a:cubicBezTo>
                        <a:pt x="80" y="105"/>
                        <a:pt x="79" y="106"/>
                        <a:pt x="79" y="107"/>
                      </a:cubicBezTo>
                      <a:cubicBezTo>
                        <a:pt x="79" y="107"/>
                        <a:pt x="80" y="108"/>
                        <a:pt x="81" y="108"/>
                      </a:cubicBezTo>
                      <a:cubicBezTo>
                        <a:pt x="95" y="108"/>
                        <a:pt x="95" y="108"/>
                        <a:pt x="95" y="108"/>
                      </a:cubicBezTo>
                      <a:cubicBezTo>
                        <a:pt x="96" y="108"/>
                        <a:pt x="97" y="107"/>
                        <a:pt x="97" y="107"/>
                      </a:cubicBezTo>
                      <a:close/>
                    </a:path>
                  </a:pathLst>
                </a:custGeom>
                <a:solidFill>
                  <a:srgbClr val="1D50A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6429" tIns="48214" rIns="96429" bIns="48214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Gill Sans" charset="0"/>
                  </a:endParaRPr>
                </a:p>
              </p:txBody>
            </p:sp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DD88446-D9A7-503C-7A74-037F1EB75273}"/>
                </a:ext>
              </a:extLst>
            </p:cNvPr>
            <p:cNvGrpSpPr/>
            <p:nvPr/>
          </p:nvGrpSpPr>
          <p:grpSpPr>
            <a:xfrm>
              <a:off x="4032781" y="2810869"/>
              <a:ext cx="1331992" cy="1541068"/>
              <a:chOff x="2576663" y="2309403"/>
              <a:chExt cx="1200040" cy="1388087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F219214-CF0D-BDCC-373E-89B5B4637947}"/>
                  </a:ext>
                </a:extLst>
              </p:cNvPr>
              <p:cNvSpPr/>
              <p:nvPr/>
            </p:nvSpPr>
            <p:spPr bwMode="auto">
              <a:xfrm>
                <a:off x="2647495" y="2350471"/>
                <a:ext cx="528675" cy="237166"/>
              </a:xfrm>
              <a:custGeom>
                <a:avLst/>
                <a:gdLst>
                  <a:gd name="T0" fmla="*/ 0 w 515"/>
                  <a:gd name="T1" fmla="*/ 231 h 231"/>
                  <a:gd name="T2" fmla="*/ 398 w 515"/>
                  <a:gd name="T3" fmla="*/ 0 h 231"/>
                  <a:gd name="T4" fmla="*/ 515 w 515"/>
                  <a:gd name="T5" fmla="*/ 0 h 231"/>
                  <a:gd name="T6" fmla="*/ 515 w 515"/>
                  <a:gd name="T7" fmla="*/ 231 h 231"/>
                  <a:gd name="T8" fmla="*/ 0 w 515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5" h="231">
                    <a:moveTo>
                      <a:pt x="0" y="231"/>
                    </a:moveTo>
                    <a:lnTo>
                      <a:pt x="398" y="0"/>
                    </a:lnTo>
                    <a:lnTo>
                      <a:pt x="515" y="0"/>
                    </a:lnTo>
                    <a:lnTo>
                      <a:pt x="515" y="231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3C5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72331" tIns="36166" rIns="72331" bIns="3616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3AB7C98-7BA3-6E51-A613-18E08E368135}"/>
                  </a:ext>
                </a:extLst>
              </p:cNvPr>
              <p:cNvGrpSpPr/>
              <p:nvPr/>
            </p:nvGrpSpPr>
            <p:grpSpPr>
              <a:xfrm>
                <a:off x="2576663" y="2309403"/>
                <a:ext cx="1200040" cy="1388087"/>
                <a:chOff x="2576663" y="2309403"/>
                <a:chExt cx="1200040" cy="1388087"/>
              </a:xfrm>
            </p:grpSpPr>
            <p:sp>
              <p:nvSpPr>
                <p:cNvPr id="22" name="Freeform 7">
                  <a:extLst>
                    <a:ext uri="{FF2B5EF4-FFF2-40B4-BE49-F238E27FC236}">
                      <a16:creationId xmlns:a16="http://schemas.microsoft.com/office/drawing/2014/main" id="{B99D1757-40A0-D7D1-9739-6A5CA1CFB330}"/>
                    </a:ext>
                  </a:extLst>
                </p:cNvPr>
                <p:cNvSpPr/>
                <p:nvPr/>
              </p:nvSpPr>
              <p:spPr bwMode="auto">
                <a:xfrm>
                  <a:off x="2576663" y="2309403"/>
                  <a:ext cx="1200040" cy="1388087"/>
                </a:xfrm>
                <a:custGeom>
                  <a:avLst/>
                  <a:gdLst>
                    <a:gd name="T0" fmla="*/ 0 w 1169"/>
                    <a:gd name="T1" fmla="*/ 1014 h 1352"/>
                    <a:gd name="T2" fmla="*/ 0 w 1169"/>
                    <a:gd name="T3" fmla="*/ 338 h 1352"/>
                    <a:gd name="T4" fmla="*/ 584 w 1169"/>
                    <a:gd name="T5" fmla="*/ 0 h 1352"/>
                    <a:gd name="T6" fmla="*/ 1169 w 1169"/>
                    <a:gd name="T7" fmla="*/ 338 h 1352"/>
                    <a:gd name="T8" fmla="*/ 1169 w 1169"/>
                    <a:gd name="T9" fmla="*/ 1014 h 1352"/>
                    <a:gd name="T10" fmla="*/ 584 w 1169"/>
                    <a:gd name="T11" fmla="*/ 1352 h 1352"/>
                    <a:gd name="T12" fmla="*/ 0 w 1169"/>
                    <a:gd name="T13" fmla="*/ 1014 h 1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9" h="1352">
                      <a:moveTo>
                        <a:pt x="0" y="1014"/>
                      </a:moveTo>
                      <a:lnTo>
                        <a:pt x="0" y="338"/>
                      </a:lnTo>
                      <a:lnTo>
                        <a:pt x="584" y="0"/>
                      </a:lnTo>
                      <a:lnTo>
                        <a:pt x="1169" y="338"/>
                      </a:lnTo>
                      <a:lnTo>
                        <a:pt x="1169" y="1014"/>
                      </a:lnTo>
                      <a:lnTo>
                        <a:pt x="584" y="1352"/>
                      </a:lnTo>
                      <a:lnTo>
                        <a:pt x="0" y="1014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ffectLst>
                  <a:outerShdw blurRad="228600" sx="102000" sy="102000" algn="ctr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vert="horz" wrap="square" lIns="72331" tIns="36166" rIns="72331" bIns="3616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3F45EC46-9529-5AE5-18EF-1855838F09C5}"/>
                    </a:ext>
                  </a:extLst>
                </p:cNvPr>
                <p:cNvSpPr/>
                <p:nvPr/>
              </p:nvSpPr>
              <p:spPr bwMode="auto">
                <a:xfrm>
                  <a:off x="2647495" y="2350471"/>
                  <a:ext cx="408568" cy="441478"/>
                </a:xfrm>
                <a:custGeom>
                  <a:avLst/>
                  <a:gdLst>
                    <a:gd name="T0" fmla="*/ 0 w 398"/>
                    <a:gd name="T1" fmla="*/ 430 h 430"/>
                    <a:gd name="T2" fmla="*/ 398 w 398"/>
                    <a:gd name="T3" fmla="*/ 430 h 430"/>
                    <a:gd name="T4" fmla="*/ 398 w 398"/>
                    <a:gd name="T5" fmla="*/ 0 h 430"/>
                    <a:gd name="T6" fmla="*/ 0 w 398"/>
                    <a:gd name="T7" fmla="*/ 231 h 430"/>
                    <a:gd name="T8" fmla="*/ 0 w 398"/>
                    <a:gd name="T9" fmla="*/ 430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430">
                      <a:moveTo>
                        <a:pt x="0" y="430"/>
                      </a:moveTo>
                      <a:lnTo>
                        <a:pt x="398" y="430"/>
                      </a:lnTo>
                      <a:lnTo>
                        <a:pt x="398" y="0"/>
                      </a:lnTo>
                      <a:lnTo>
                        <a:pt x="0" y="231"/>
                      </a:lnTo>
                      <a:lnTo>
                        <a:pt x="0" y="430"/>
                      </a:lnTo>
                      <a:close/>
                    </a:path>
                  </a:pathLst>
                </a:custGeom>
                <a:solidFill>
                  <a:srgbClr val="1D50A2"/>
                </a:solidFill>
                <a:ln w="28575" cap="flat" cmpd="sng" algn="ctr">
                  <a:noFill/>
                  <a:prstDash val="solid"/>
                  <a:miter lim="800000"/>
                </a:ln>
                <a:effectLst>
                  <a:outerShdw blurRad="279400" dist="76200" dir="2700000" sx="101000" sy="101000" algn="tl" rotWithShape="0">
                    <a:prstClr val="black">
                      <a:alpha val="28000"/>
                    </a:prstClr>
                  </a:outerShdw>
                </a:effectLst>
              </p:spPr>
              <p:txBody>
                <a:bodyPr lIns="72331" tIns="36166" rIns="72331" bIns="36166"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D323449D-D559-4662-49CA-4C9283D57788}"/>
                    </a:ext>
                  </a:extLst>
                </p:cNvPr>
                <p:cNvGrpSpPr/>
                <p:nvPr/>
              </p:nvGrpSpPr>
              <p:grpSpPr>
                <a:xfrm>
                  <a:off x="2896255" y="2886070"/>
                  <a:ext cx="533552" cy="454047"/>
                  <a:chOff x="5933005" y="2830391"/>
                  <a:chExt cx="500408" cy="425843"/>
                </a:xfrm>
                <a:solidFill>
                  <a:srgbClr val="C00000"/>
                </a:solidFill>
              </p:grpSpPr>
              <p:sp>
                <p:nvSpPr>
                  <p:cNvPr id="27" name="Freeform 16">
                    <a:extLst>
                      <a:ext uri="{FF2B5EF4-FFF2-40B4-BE49-F238E27FC236}">
                        <a16:creationId xmlns:a16="http://schemas.microsoft.com/office/drawing/2014/main" id="{B762AF57-0C3F-55C7-740E-EEE4F22CB9E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933005" y="2830391"/>
                    <a:ext cx="467486" cy="425843"/>
                  </a:xfrm>
                  <a:custGeom>
                    <a:avLst/>
                    <a:gdLst>
                      <a:gd name="T0" fmla="*/ 499 w 721"/>
                      <a:gd name="T1" fmla="*/ 196 h 657"/>
                      <a:gd name="T2" fmla="*/ 637 w 721"/>
                      <a:gd name="T3" fmla="*/ 322 h 657"/>
                      <a:gd name="T4" fmla="*/ 646 w 721"/>
                      <a:gd name="T5" fmla="*/ 329 h 657"/>
                      <a:gd name="T6" fmla="*/ 672 w 721"/>
                      <a:gd name="T7" fmla="*/ 353 h 657"/>
                      <a:gd name="T8" fmla="*/ 686 w 721"/>
                      <a:gd name="T9" fmla="*/ 367 h 657"/>
                      <a:gd name="T10" fmla="*/ 669 w 721"/>
                      <a:gd name="T11" fmla="*/ 472 h 657"/>
                      <a:gd name="T12" fmla="*/ 611 w 721"/>
                      <a:gd name="T13" fmla="*/ 550 h 657"/>
                      <a:gd name="T14" fmla="*/ 539 w 721"/>
                      <a:gd name="T15" fmla="*/ 598 h 657"/>
                      <a:gd name="T16" fmla="*/ 439 w 721"/>
                      <a:gd name="T17" fmla="*/ 633 h 657"/>
                      <a:gd name="T18" fmla="*/ 433 w 721"/>
                      <a:gd name="T19" fmla="*/ 629 h 657"/>
                      <a:gd name="T20" fmla="*/ 449 w 721"/>
                      <a:gd name="T21" fmla="*/ 594 h 657"/>
                      <a:gd name="T22" fmla="*/ 481 w 721"/>
                      <a:gd name="T23" fmla="*/ 606 h 657"/>
                      <a:gd name="T24" fmla="*/ 501 w 721"/>
                      <a:gd name="T25" fmla="*/ 591 h 657"/>
                      <a:gd name="T26" fmla="*/ 501 w 721"/>
                      <a:gd name="T27" fmla="*/ 577 h 657"/>
                      <a:gd name="T28" fmla="*/ 452 w 721"/>
                      <a:gd name="T29" fmla="*/ 538 h 657"/>
                      <a:gd name="T30" fmla="*/ 449 w 721"/>
                      <a:gd name="T31" fmla="*/ 511 h 657"/>
                      <a:gd name="T32" fmla="*/ 475 w 721"/>
                      <a:gd name="T33" fmla="*/ 508 h 657"/>
                      <a:gd name="T34" fmla="*/ 530 w 721"/>
                      <a:gd name="T35" fmla="*/ 551 h 657"/>
                      <a:gd name="T36" fmla="*/ 567 w 721"/>
                      <a:gd name="T37" fmla="*/ 557 h 657"/>
                      <a:gd name="T38" fmla="*/ 572 w 721"/>
                      <a:gd name="T39" fmla="*/ 549 h 657"/>
                      <a:gd name="T40" fmla="*/ 570 w 721"/>
                      <a:gd name="T41" fmla="*/ 532 h 657"/>
                      <a:gd name="T42" fmla="*/ 506 w 721"/>
                      <a:gd name="T43" fmla="*/ 481 h 657"/>
                      <a:gd name="T44" fmla="*/ 503 w 721"/>
                      <a:gd name="T45" fmla="*/ 455 h 657"/>
                      <a:gd name="T46" fmla="*/ 529 w 721"/>
                      <a:gd name="T47" fmla="*/ 451 h 657"/>
                      <a:gd name="T48" fmla="*/ 596 w 721"/>
                      <a:gd name="T49" fmla="*/ 504 h 657"/>
                      <a:gd name="T50" fmla="*/ 598 w 721"/>
                      <a:gd name="T51" fmla="*/ 505 h 657"/>
                      <a:gd name="T52" fmla="*/ 620 w 721"/>
                      <a:gd name="T53" fmla="*/ 467 h 657"/>
                      <a:gd name="T54" fmla="*/ 549 w 721"/>
                      <a:gd name="T55" fmla="*/ 414 h 657"/>
                      <a:gd name="T56" fmla="*/ 546 w 721"/>
                      <a:gd name="T57" fmla="*/ 388 h 657"/>
                      <a:gd name="T58" fmla="*/ 572 w 721"/>
                      <a:gd name="T59" fmla="*/ 384 h 657"/>
                      <a:gd name="T60" fmla="*/ 642 w 721"/>
                      <a:gd name="T61" fmla="*/ 437 h 657"/>
                      <a:gd name="T62" fmla="*/ 663 w 721"/>
                      <a:gd name="T63" fmla="*/ 429 h 657"/>
                      <a:gd name="T64" fmla="*/ 659 w 721"/>
                      <a:gd name="T65" fmla="*/ 394 h 657"/>
                      <a:gd name="T66" fmla="*/ 645 w 721"/>
                      <a:gd name="T67" fmla="*/ 379 h 657"/>
                      <a:gd name="T68" fmla="*/ 457 w 721"/>
                      <a:gd name="T69" fmla="*/ 209 h 657"/>
                      <a:gd name="T70" fmla="*/ 462 w 721"/>
                      <a:gd name="T71" fmla="*/ 198 h 657"/>
                      <a:gd name="T72" fmla="*/ 496 w 721"/>
                      <a:gd name="T73" fmla="*/ 196 h 657"/>
                      <a:gd name="T74" fmla="*/ 499 w 721"/>
                      <a:gd name="T75" fmla="*/ 196 h 657"/>
                      <a:gd name="T76" fmla="*/ 86 w 721"/>
                      <a:gd name="T77" fmla="*/ 355 h 657"/>
                      <a:gd name="T78" fmla="*/ 59 w 721"/>
                      <a:gd name="T79" fmla="*/ 262 h 657"/>
                      <a:gd name="T80" fmla="*/ 35 w 721"/>
                      <a:gd name="T81" fmla="*/ 239 h 657"/>
                      <a:gd name="T82" fmla="*/ 0 w 721"/>
                      <a:gd name="T83" fmla="*/ 176 h 657"/>
                      <a:gd name="T84" fmla="*/ 16 w 721"/>
                      <a:gd name="T85" fmla="*/ 135 h 657"/>
                      <a:gd name="T86" fmla="*/ 116 w 721"/>
                      <a:gd name="T87" fmla="*/ 27 h 657"/>
                      <a:gd name="T88" fmla="*/ 199 w 721"/>
                      <a:gd name="T89" fmla="*/ 20 h 657"/>
                      <a:gd name="T90" fmla="*/ 242 w 721"/>
                      <a:gd name="T91" fmla="*/ 46 h 657"/>
                      <a:gd name="T92" fmla="*/ 254 w 721"/>
                      <a:gd name="T93" fmla="*/ 50 h 657"/>
                      <a:gd name="T94" fmla="*/ 350 w 721"/>
                      <a:gd name="T95" fmla="*/ 33 h 657"/>
                      <a:gd name="T96" fmla="*/ 284 w 721"/>
                      <a:gd name="T97" fmla="*/ 82 h 657"/>
                      <a:gd name="T98" fmla="*/ 260 w 721"/>
                      <a:gd name="T99" fmla="*/ 87 h 657"/>
                      <a:gd name="T100" fmla="*/ 195 w 721"/>
                      <a:gd name="T101" fmla="*/ 64 h 657"/>
                      <a:gd name="T102" fmla="*/ 176 w 721"/>
                      <a:gd name="T103" fmla="*/ 50 h 657"/>
                      <a:gd name="T104" fmla="*/ 144 w 721"/>
                      <a:gd name="T105" fmla="*/ 53 h 657"/>
                      <a:gd name="T106" fmla="*/ 44 w 721"/>
                      <a:gd name="T107" fmla="*/ 161 h 657"/>
                      <a:gd name="T108" fmla="*/ 44 w 721"/>
                      <a:gd name="T109" fmla="*/ 193 h 657"/>
                      <a:gd name="T110" fmla="*/ 69 w 721"/>
                      <a:gd name="T111" fmla="*/ 220 h 657"/>
                      <a:gd name="T112" fmla="*/ 97 w 721"/>
                      <a:gd name="T113" fmla="*/ 257 h 657"/>
                      <a:gd name="T114" fmla="*/ 115 w 721"/>
                      <a:gd name="T115" fmla="*/ 330 h 657"/>
                      <a:gd name="T116" fmla="*/ 86 w 721"/>
                      <a:gd name="T117" fmla="*/ 355 h 6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721" h="657">
                        <a:moveTo>
                          <a:pt x="499" y="196"/>
                        </a:moveTo>
                        <a:cubicBezTo>
                          <a:pt x="545" y="237"/>
                          <a:pt x="592" y="279"/>
                          <a:pt x="637" y="322"/>
                        </a:cubicBezTo>
                        <a:cubicBezTo>
                          <a:pt x="640" y="325"/>
                          <a:pt x="643" y="327"/>
                          <a:pt x="646" y="329"/>
                        </a:cubicBezTo>
                        <a:cubicBezTo>
                          <a:pt x="672" y="353"/>
                          <a:pt x="672" y="353"/>
                          <a:pt x="672" y="353"/>
                        </a:cubicBezTo>
                        <a:cubicBezTo>
                          <a:pt x="686" y="367"/>
                          <a:pt x="686" y="367"/>
                          <a:pt x="686" y="367"/>
                        </a:cubicBezTo>
                        <a:cubicBezTo>
                          <a:pt x="721" y="403"/>
                          <a:pt x="707" y="456"/>
                          <a:pt x="669" y="472"/>
                        </a:cubicBezTo>
                        <a:cubicBezTo>
                          <a:pt x="685" y="513"/>
                          <a:pt x="652" y="552"/>
                          <a:pt x="611" y="550"/>
                        </a:cubicBezTo>
                        <a:cubicBezTo>
                          <a:pt x="606" y="584"/>
                          <a:pt x="574" y="607"/>
                          <a:pt x="539" y="598"/>
                        </a:cubicBezTo>
                        <a:cubicBezTo>
                          <a:pt x="529" y="641"/>
                          <a:pt x="479" y="657"/>
                          <a:pt x="439" y="633"/>
                        </a:cubicBezTo>
                        <a:cubicBezTo>
                          <a:pt x="433" y="629"/>
                          <a:pt x="433" y="629"/>
                          <a:pt x="433" y="629"/>
                        </a:cubicBezTo>
                        <a:cubicBezTo>
                          <a:pt x="441" y="619"/>
                          <a:pt x="446" y="607"/>
                          <a:pt x="449" y="594"/>
                        </a:cubicBezTo>
                        <a:cubicBezTo>
                          <a:pt x="460" y="601"/>
                          <a:pt x="468" y="607"/>
                          <a:pt x="481" y="606"/>
                        </a:cubicBezTo>
                        <a:cubicBezTo>
                          <a:pt x="490" y="605"/>
                          <a:pt x="499" y="600"/>
                          <a:pt x="501" y="591"/>
                        </a:cubicBezTo>
                        <a:cubicBezTo>
                          <a:pt x="502" y="587"/>
                          <a:pt x="502" y="583"/>
                          <a:pt x="501" y="577"/>
                        </a:cubicBezTo>
                        <a:cubicBezTo>
                          <a:pt x="452" y="538"/>
                          <a:pt x="452" y="538"/>
                          <a:pt x="452" y="538"/>
                        </a:cubicBezTo>
                        <a:cubicBezTo>
                          <a:pt x="444" y="531"/>
                          <a:pt x="442" y="519"/>
                          <a:pt x="449" y="511"/>
                        </a:cubicBezTo>
                        <a:cubicBezTo>
                          <a:pt x="455" y="503"/>
                          <a:pt x="467" y="502"/>
                          <a:pt x="475" y="508"/>
                        </a:cubicBezTo>
                        <a:cubicBezTo>
                          <a:pt x="530" y="551"/>
                          <a:pt x="530" y="551"/>
                          <a:pt x="530" y="551"/>
                        </a:cubicBezTo>
                        <a:cubicBezTo>
                          <a:pt x="543" y="562"/>
                          <a:pt x="556" y="566"/>
                          <a:pt x="567" y="557"/>
                        </a:cubicBezTo>
                        <a:cubicBezTo>
                          <a:pt x="569" y="555"/>
                          <a:pt x="571" y="552"/>
                          <a:pt x="572" y="549"/>
                        </a:cubicBezTo>
                        <a:cubicBezTo>
                          <a:pt x="574" y="544"/>
                          <a:pt x="576" y="536"/>
                          <a:pt x="570" y="532"/>
                        </a:cubicBezTo>
                        <a:cubicBezTo>
                          <a:pt x="506" y="481"/>
                          <a:pt x="506" y="481"/>
                          <a:pt x="506" y="481"/>
                        </a:cubicBezTo>
                        <a:cubicBezTo>
                          <a:pt x="498" y="475"/>
                          <a:pt x="496" y="463"/>
                          <a:pt x="503" y="455"/>
                        </a:cubicBezTo>
                        <a:cubicBezTo>
                          <a:pt x="509" y="446"/>
                          <a:pt x="521" y="445"/>
                          <a:pt x="529" y="451"/>
                        </a:cubicBezTo>
                        <a:cubicBezTo>
                          <a:pt x="596" y="504"/>
                          <a:pt x="596" y="504"/>
                          <a:pt x="596" y="504"/>
                        </a:cubicBezTo>
                        <a:cubicBezTo>
                          <a:pt x="597" y="504"/>
                          <a:pt x="597" y="505"/>
                          <a:pt x="598" y="505"/>
                        </a:cubicBezTo>
                        <a:cubicBezTo>
                          <a:pt x="620" y="525"/>
                          <a:pt x="656" y="496"/>
                          <a:pt x="620" y="467"/>
                        </a:cubicBezTo>
                        <a:cubicBezTo>
                          <a:pt x="549" y="414"/>
                          <a:pt x="549" y="414"/>
                          <a:pt x="549" y="414"/>
                        </a:cubicBezTo>
                        <a:cubicBezTo>
                          <a:pt x="541" y="408"/>
                          <a:pt x="539" y="396"/>
                          <a:pt x="546" y="388"/>
                        </a:cubicBezTo>
                        <a:cubicBezTo>
                          <a:pt x="552" y="379"/>
                          <a:pt x="564" y="378"/>
                          <a:pt x="572" y="384"/>
                        </a:cubicBezTo>
                        <a:cubicBezTo>
                          <a:pt x="642" y="437"/>
                          <a:pt x="642" y="437"/>
                          <a:pt x="642" y="437"/>
                        </a:cubicBezTo>
                        <a:cubicBezTo>
                          <a:pt x="649" y="441"/>
                          <a:pt x="659" y="436"/>
                          <a:pt x="663" y="429"/>
                        </a:cubicBezTo>
                        <a:cubicBezTo>
                          <a:pt x="671" y="419"/>
                          <a:pt x="670" y="405"/>
                          <a:pt x="659" y="394"/>
                        </a:cubicBezTo>
                        <a:cubicBezTo>
                          <a:pt x="645" y="379"/>
                          <a:pt x="645" y="379"/>
                          <a:pt x="645" y="379"/>
                        </a:cubicBezTo>
                        <a:cubicBezTo>
                          <a:pt x="457" y="209"/>
                          <a:pt x="457" y="209"/>
                          <a:pt x="457" y="209"/>
                        </a:cubicBezTo>
                        <a:cubicBezTo>
                          <a:pt x="453" y="205"/>
                          <a:pt x="456" y="198"/>
                          <a:pt x="462" y="198"/>
                        </a:cubicBezTo>
                        <a:cubicBezTo>
                          <a:pt x="473" y="198"/>
                          <a:pt x="485" y="198"/>
                          <a:pt x="496" y="196"/>
                        </a:cubicBezTo>
                        <a:cubicBezTo>
                          <a:pt x="497" y="196"/>
                          <a:pt x="498" y="196"/>
                          <a:pt x="499" y="196"/>
                        </a:cubicBezTo>
                        <a:close/>
                        <a:moveTo>
                          <a:pt x="86" y="355"/>
                        </a:moveTo>
                        <a:cubicBezTo>
                          <a:pt x="66" y="330"/>
                          <a:pt x="64" y="295"/>
                          <a:pt x="59" y="262"/>
                        </a:cubicBezTo>
                        <a:cubicBezTo>
                          <a:pt x="35" y="239"/>
                          <a:pt x="35" y="239"/>
                          <a:pt x="35" y="239"/>
                        </a:cubicBezTo>
                        <a:cubicBezTo>
                          <a:pt x="17" y="219"/>
                          <a:pt x="0" y="205"/>
                          <a:pt x="0" y="176"/>
                        </a:cubicBezTo>
                        <a:cubicBezTo>
                          <a:pt x="0" y="161"/>
                          <a:pt x="6" y="147"/>
                          <a:pt x="16" y="135"/>
                        </a:cubicBezTo>
                        <a:cubicBezTo>
                          <a:pt x="116" y="27"/>
                          <a:pt x="116" y="27"/>
                          <a:pt x="116" y="27"/>
                        </a:cubicBezTo>
                        <a:cubicBezTo>
                          <a:pt x="138" y="3"/>
                          <a:pt x="174" y="0"/>
                          <a:pt x="199" y="20"/>
                        </a:cubicBezTo>
                        <a:cubicBezTo>
                          <a:pt x="215" y="31"/>
                          <a:pt x="221" y="38"/>
                          <a:pt x="242" y="46"/>
                        </a:cubicBezTo>
                        <a:cubicBezTo>
                          <a:pt x="248" y="48"/>
                          <a:pt x="253" y="50"/>
                          <a:pt x="254" y="50"/>
                        </a:cubicBezTo>
                        <a:cubicBezTo>
                          <a:pt x="284" y="46"/>
                          <a:pt x="316" y="32"/>
                          <a:pt x="350" y="33"/>
                        </a:cubicBezTo>
                        <a:cubicBezTo>
                          <a:pt x="337" y="42"/>
                          <a:pt x="286" y="82"/>
                          <a:pt x="284" y="82"/>
                        </a:cubicBezTo>
                        <a:cubicBezTo>
                          <a:pt x="276" y="84"/>
                          <a:pt x="268" y="86"/>
                          <a:pt x="260" y="87"/>
                        </a:cubicBezTo>
                        <a:cubicBezTo>
                          <a:pt x="241" y="90"/>
                          <a:pt x="208" y="74"/>
                          <a:pt x="195" y="64"/>
                        </a:cubicBezTo>
                        <a:cubicBezTo>
                          <a:pt x="176" y="50"/>
                          <a:pt x="176" y="50"/>
                          <a:pt x="176" y="50"/>
                        </a:cubicBezTo>
                        <a:cubicBezTo>
                          <a:pt x="166" y="42"/>
                          <a:pt x="152" y="44"/>
                          <a:pt x="144" y="53"/>
                        </a:cubicBezTo>
                        <a:cubicBezTo>
                          <a:pt x="44" y="161"/>
                          <a:pt x="44" y="161"/>
                          <a:pt x="44" y="161"/>
                        </a:cubicBezTo>
                        <a:cubicBezTo>
                          <a:pt x="36" y="170"/>
                          <a:pt x="36" y="184"/>
                          <a:pt x="44" y="193"/>
                        </a:cubicBezTo>
                        <a:cubicBezTo>
                          <a:pt x="53" y="203"/>
                          <a:pt x="59" y="210"/>
                          <a:pt x="69" y="220"/>
                        </a:cubicBezTo>
                        <a:cubicBezTo>
                          <a:pt x="80" y="230"/>
                          <a:pt x="95" y="244"/>
                          <a:pt x="97" y="257"/>
                        </a:cubicBezTo>
                        <a:cubicBezTo>
                          <a:pt x="100" y="280"/>
                          <a:pt x="102" y="313"/>
                          <a:pt x="115" y="330"/>
                        </a:cubicBezTo>
                        <a:cubicBezTo>
                          <a:pt x="102" y="337"/>
                          <a:pt x="95" y="344"/>
                          <a:pt x="86" y="355"/>
                        </a:cubicBezTo>
                        <a:close/>
                      </a:path>
                    </a:pathLst>
                  </a:custGeom>
                  <a:solidFill>
                    <a:srgbClr val="1D50A2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72331" tIns="36166" rIns="72331" bIns="36166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8" name="Freeform 17">
                    <a:extLst>
                      <a:ext uri="{FF2B5EF4-FFF2-40B4-BE49-F238E27FC236}">
                        <a16:creationId xmlns:a16="http://schemas.microsoft.com/office/drawing/2014/main" id="{8A35D89F-970C-116D-C715-529B2DD255C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986776" y="2830391"/>
                    <a:ext cx="446637" cy="413496"/>
                  </a:xfrm>
                  <a:custGeom>
                    <a:avLst/>
                    <a:gdLst>
                      <a:gd name="T0" fmla="*/ 319 w 689"/>
                      <a:gd name="T1" fmla="*/ 543 h 638"/>
                      <a:gd name="T2" fmla="*/ 262 w 689"/>
                      <a:gd name="T3" fmla="*/ 538 h 638"/>
                      <a:gd name="T4" fmla="*/ 258 w 689"/>
                      <a:gd name="T5" fmla="*/ 538 h 638"/>
                      <a:gd name="T6" fmla="*/ 257 w 689"/>
                      <a:gd name="T7" fmla="*/ 535 h 638"/>
                      <a:gd name="T8" fmla="*/ 241 w 689"/>
                      <a:gd name="T9" fmla="*/ 489 h 638"/>
                      <a:gd name="T10" fmla="*/ 241 w 689"/>
                      <a:gd name="T11" fmla="*/ 489 h 638"/>
                      <a:gd name="T12" fmla="*/ 185 w 689"/>
                      <a:gd name="T13" fmla="*/ 484 h 638"/>
                      <a:gd name="T14" fmla="*/ 181 w 689"/>
                      <a:gd name="T15" fmla="*/ 484 h 638"/>
                      <a:gd name="T16" fmla="*/ 180 w 689"/>
                      <a:gd name="T17" fmla="*/ 481 h 638"/>
                      <a:gd name="T18" fmla="*/ 164 w 689"/>
                      <a:gd name="T19" fmla="*/ 435 h 638"/>
                      <a:gd name="T20" fmla="*/ 164 w 689"/>
                      <a:gd name="T21" fmla="*/ 435 h 638"/>
                      <a:gd name="T22" fmla="*/ 117 w 689"/>
                      <a:gd name="T23" fmla="*/ 425 h 638"/>
                      <a:gd name="T24" fmla="*/ 113 w 689"/>
                      <a:gd name="T25" fmla="*/ 425 h 638"/>
                      <a:gd name="T26" fmla="*/ 113 w 689"/>
                      <a:gd name="T27" fmla="*/ 421 h 638"/>
                      <a:gd name="T28" fmla="*/ 100 w 689"/>
                      <a:gd name="T29" fmla="*/ 365 h 638"/>
                      <a:gd name="T30" fmla="*/ 100 w 689"/>
                      <a:gd name="T31" fmla="*/ 365 h 638"/>
                      <a:gd name="T32" fmla="*/ 32 w 689"/>
                      <a:gd name="T33" fmla="*/ 370 h 638"/>
                      <a:gd name="T34" fmla="*/ 18 w 689"/>
                      <a:gd name="T35" fmla="*/ 386 h 638"/>
                      <a:gd name="T36" fmla="*/ 23 w 689"/>
                      <a:gd name="T37" fmla="*/ 455 h 638"/>
                      <a:gd name="T38" fmla="*/ 23 w 689"/>
                      <a:gd name="T39" fmla="*/ 455 h 638"/>
                      <a:gd name="T40" fmla="*/ 66 w 689"/>
                      <a:gd name="T41" fmla="*/ 465 h 638"/>
                      <a:gd name="T42" fmla="*/ 70 w 689"/>
                      <a:gd name="T43" fmla="*/ 466 h 638"/>
                      <a:gd name="T44" fmla="*/ 69 w 689"/>
                      <a:gd name="T45" fmla="*/ 470 h 638"/>
                      <a:gd name="T46" fmla="*/ 76 w 689"/>
                      <a:gd name="T47" fmla="*/ 536 h 638"/>
                      <a:gd name="T48" fmla="*/ 76 w 689"/>
                      <a:gd name="T49" fmla="*/ 536 h 638"/>
                      <a:gd name="T50" fmla="*/ 142 w 689"/>
                      <a:gd name="T51" fmla="*/ 534 h 638"/>
                      <a:gd name="T52" fmla="*/ 145 w 689"/>
                      <a:gd name="T53" fmla="*/ 534 h 638"/>
                      <a:gd name="T54" fmla="*/ 147 w 689"/>
                      <a:gd name="T55" fmla="*/ 537 h 638"/>
                      <a:gd name="T56" fmla="*/ 164 w 689"/>
                      <a:gd name="T57" fmla="*/ 578 h 638"/>
                      <a:gd name="T58" fmla="*/ 164 w 689"/>
                      <a:gd name="T59" fmla="*/ 578 h 638"/>
                      <a:gd name="T60" fmla="*/ 230 w 689"/>
                      <a:gd name="T61" fmla="*/ 576 h 638"/>
                      <a:gd name="T62" fmla="*/ 233 w 689"/>
                      <a:gd name="T63" fmla="*/ 576 h 638"/>
                      <a:gd name="T64" fmla="*/ 235 w 689"/>
                      <a:gd name="T65" fmla="*/ 579 h 638"/>
                      <a:gd name="T66" fmla="*/ 252 w 689"/>
                      <a:gd name="T67" fmla="*/ 621 h 638"/>
                      <a:gd name="T68" fmla="*/ 320 w 689"/>
                      <a:gd name="T69" fmla="*/ 615 h 638"/>
                      <a:gd name="T70" fmla="*/ 324 w 689"/>
                      <a:gd name="T71" fmla="*/ 611 h 638"/>
                      <a:gd name="T72" fmla="*/ 319 w 689"/>
                      <a:gd name="T73" fmla="*/ 543 h 638"/>
                      <a:gd name="T74" fmla="*/ 449 w 689"/>
                      <a:gd name="T75" fmla="*/ 177 h 638"/>
                      <a:gd name="T76" fmla="*/ 576 w 689"/>
                      <a:gd name="T77" fmla="*/ 299 h 638"/>
                      <a:gd name="T78" fmla="*/ 597 w 689"/>
                      <a:gd name="T79" fmla="*/ 306 h 638"/>
                      <a:gd name="T80" fmla="*/ 616 w 689"/>
                      <a:gd name="T81" fmla="*/ 293 h 638"/>
                      <a:gd name="T82" fmla="*/ 636 w 689"/>
                      <a:gd name="T83" fmla="*/ 234 h 638"/>
                      <a:gd name="T84" fmla="*/ 649 w 689"/>
                      <a:gd name="T85" fmla="*/ 209 h 638"/>
                      <a:gd name="T86" fmla="*/ 671 w 689"/>
                      <a:gd name="T87" fmla="*/ 186 h 638"/>
                      <a:gd name="T88" fmla="*/ 672 w 689"/>
                      <a:gd name="T89" fmla="*/ 121 h 638"/>
                      <a:gd name="T90" fmla="*/ 580 w 689"/>
                      <a:gd name="T91" fmla="*/ 21 h 638"/>
                      <a:gd name="T92" fmla="*/ 515 w 689"/>
                      <a:gd name="T93" fmla="*/ 16 h 638"/>
                      <a:gd name="T94" fmla="*/ 493 w 689"/>
                      <a:gd name="T95" fmla="*/ 34 h 638"/>
                      <a:gd name="T96" fmla="*/ 457 w 689"/>
                      <a:gd name="T97" fmla="*/ 44 h 638"/>
                      <a:gd name="T98" fmla="*/ 390 w 689"/>
                      <a:gd name="T99" fmla="*/ 36 h 638"/>
                      <a:gd name="T100" fmla="*/ 274 w 689"/>
                      <a:gd name="T101" fmla="*/ 67 h 638"/>
                      <a:gd name="T102" fmla="*/ 139 w 689"/>
                      <a:gd name="T103" fmla="*/ 171 h 638"/>
                      <a:gd name="T104" fmla="*/ 203 w 689"/>
                      <a:gd name="T105" fmla="*/ 222 h 638"/>
                      <a:gd name="T106" fmla="*/ 301 w 689"/>
                      <a:gd name="T107" fmla="*/ 161 h 638"/>
                      <a:gd name="T108" fmla="*/ 346 w 689"/>
                      <a:gd name="T109" fmla="*/ 158 h 638"/>
                      <a:gd name="T110" fmla="*/ 408 w 689"/>
                      <a:gd name="T111" fmla="*/ 165 h 638"/>
                      <a:gd name="T112" fmla="*/ 449 w 689"/>
                      <a:gd name="T113" fmla="*/ 177 h 6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689" h="638">
                        <a:moveTo>
                          <a:pt x="319" y="543"/>
                        </a:moveTo>
                        <a:cubicBezTo>
                          <a:pt x="302" y="529"/>
                          <a:pt x="279" y="528"/>
                          <a:pt x="262" y="538"/>
                        </a:cubicBezTo>
                        <a:cubicBezTo>
                          <a:pt x="261" y="539"/>
                          <a:pt x="259" y="539"/>
                          <a:pt x="258" y="538"/>
                        </a:cubicBezTo>
                        <a:cubicBezTo>
                          <a:pt x="257" y="537"/>
                          <a:pt x="257" y="536"/>
                          <a:pt x="257" y="535"/>
                        </a:cubicBezTo>
                        <a:cubicBezTo>
                          <a:pt x="260" y="518"/>
                          <a:pt x="255" y="500"/>
                          <a:pt x="241" y="489"/>
                        </a:cubicBezTo>
                        <a:cubicBezTo>
                          <a:pt x="241" y="489"/>
                          <a:pt x="241" y="489"/>
                          <a:pt x="241" y="489"/>
                        </a:cubicBezTo>
                        <a:cubicBezTo>
                          <a:pt x="225" y="475"/>
                          <a:pt x="202" y="473"/>
                          <a:pt x="185" y="484"/>
                        </a:cubicBezTo>
                        <a:cubicBezTo>
                          <a:pt x="183" y="485"/>
                          <a:pt x="182" y="484"/>
                          <a:pt x="181" y="484"/>
                        </a:cubicBezTo>
                        <a:cubicBezTo>
                          <a:pt x="180" y="483"/>
                          <a:pt x="180" y="482"/>
                          <a:pt x="180" y="481"/>
                        </a:cubicBezTo>
                        <a:cubicBezTo>
                          <a:pt x="183" y="464"/>
                          <a:pt x="177" y="446"/>
                          <a:pt x="164" y="435"/>
                        </a:cubicBezTo>
                        <a:cubicBezTo>
                          <a:pt x="164" y="435"/>
                          <a:pt x="164" y="435"/>
                          <a:pt x="164" y="435"/>
                        </a:cubicBezTo>
                        <a:cubicBezTo>
                          <a:pt x="150" y="423"/>
                          <a:pt x="132" y="420"/>
                          <a:pt x="117" y="425"/>
                        </a:cubicBezTo>
                        <a:cubicBezTo>
                          <a:pt x="115" y="426"/>
                          <a:pt x="114" y="425"/>
                          <a:pt x="113" y="425"/>
                        </a:cubicBezTo>
                        <a:cubicBezTo>
                          <a:pt x="112" y="424"/>
                          <a:pt x="112" y="422"/>
                          <a:pt x="113" y="421"/>
                        </a:cubicBezTo>
                        <a:cubicBezTo>
                          <a:pt x="121" y="402"/>
                          <a:pt x="116" y="379"/>
                          <a:pt x="100" y="365"/>
                        </a:cubicBezTo>
                        <a:cubicBezTo>
                          <a:pt x="100" y="365"/>
                          <a:pt x="100" y="365"/>
                          <a:pt x="100" y="365"/>
                        </a:cubicBezTo>
                        <a:cubicBezTo>
                          <a:pt x="80" y="347"/>
                          <a:pt x="49" y="350"/>
                          <a:pt x="32" y="370"/>
                        </a:cubicBezTo>
                        <a:cubicBezTo>
                          <a:pt x="18" y="386"/>
                          <a:pt x="18" y="386"/>
                          <a:pt x="18" y="386"/>
                        </a:cubicBezTo>
                        <a:cubicBezTo>
                          <a:pt x="0" y="406"/>
                          <a:pt x="2" y="437"/>
                          <a:pt x="23" y="455"/>
                        </a:cubicBezTo>
                        <a:cubicBezTo>
                          <a:pt x="23" y="455"/>
                          <a:pt x="23" y="455"/>
                          <a:pt x="23" y="455"/>
                        </a:cubicBezTo>
                        <a:cubicBezTo>
                          <a:pt x="35" y="465"/>
                          <a:pt x="51" y="469"/>
                          <a:pt x="66" y="465"/>
                        </a:cubicBezTo>
                        <a:cubicBezTo>
                          <a:pt x="68" y="465"/>
                          <a:pt x="69" y="465"/>
                          <a:pt x="70" y="466"/>
                        </a:cubicBezTo>
                        <a:cubicBezTo>
                          <a:pt x="70" y="467"/>
                          <a:pt x="70" y="469"/>
                          <a:pt x="69" y="470"/>
                        </a:cubicBezTo>
                        <a:cubicBezTo>
                          <a:pt x="54" y="490"/>
                          <a:pt x="57" y="519"/>
                          <a:pt x="76" y="536"/>
                        </a:cubicBezTo>
                        <a:cubicBezTo>
                          <a:pt x="76" y="536"/>
                          <a:pt x="76" y="536"/>
                          <a:pt x="76" y="536"/>
                        </a:cubicBezTo>
                        <a:cubicBezTo>
                          <a:pt x="95" y="553"/>
                          <a:pt x="124" y="552"/>
                          <a:pt x="142" y="534"/>
                        </a:cubicBezTo>
                        <a:cubicBezTo>
                          <a:pt x="143" y="533"/>
                          <a:pt x="144" y="533"/>
                          <a:pt x="145" y="534"/>
                        </a:cubicBezTo>
                        <a:cubicBezTo>
                          <a:pt x="147" y="534"/>
                          <a:pt x="147" y="535"/>
                          <a:pt x="147" y="537"/>
                        </a:cubicBezTo>
                        <a:cubicBezTo>
                          <a:pt x="146" y="552"/>
                          <a:pt x="151" y="568"/>
                          <a:pt x="164" y="578"/>
                        </a:cubicBezTo>
                        <a:cubicBezTo>
                          <a:pt x="164" y="578"/>
                          <a:pt x="164" y="578"/>
                          <a:pt x="164" y="578"/>
                        </a:cubicBezTo>
                        <a:cubicBezTo>
                          <a:pt x="183" y="595"/>
                          <a:pt x="212" y="594"/>
                          <a:pt x="230" y="576"/>
                        </a:cubicBezTo>
                        <a:cubicBezTo>
                          <a:pt x="231" y="575"/>
                          <a:pt x="232" y="575"/>
                          <a:pt x="233" y="576"/>
                        </a:cubicBezTo>
                        <a:cubicBezTo>
                          <a:pt x="234" y="576"/>
                          <a:pt x="235" y="577"/>
                          <a:pt x="235" y="579"/>
                        </a:cubicBezTo>
                        <a:cubicBezTo>
                          <a:pt x="233" y="594"/>
                          <a:pt x="239" y="610"/>
                          <a:pt x="252" y="621"/>
                        </a:cubicBezTo>
                        <a:cubicBezTo>
                          <a:pt x="272" y="638"/>
                          <a:pt x="303" y="636"/>
                          <a:pt x="320" y="615"/>
                        </a:cubicBezTo>
                        <a:cubicBezTo>
                          <a:pt x="324" y="611"/>
                          <a:pt x="324" y="611"/>
                          <a:pt x="324" y="611"/>
                        </a:cubicBezTo>
                        <a:cubicBezTo>
                          <a:pt x="341" y="591"/>
                          <a:pt x="339" y="560"/>
                          <a:pt x="319" y="543"/>
                        </a:cubicBezTo>
                        <a:close/>
                        <a:moveTo>
                          <a:pt x="449" y="177"/>
                        </a:moveTo>
                        <a:cubicBezTo>
                          <a:pt x="489" y="216"/>
                          <a:pt x="535" y="260"/>
                          <a:pt x="576" y="299"/>
                        </a:cubicBezTo>
                        <a:cubicBezTo>
                          <a:pt x="582" y="305"/>
                          <a:pt x="589" y="307"/>
                          <a:pt x="597" y="306"/>
                        </a:cubicBezTo>
                        <a:cubicBezTo>
                          <a:pt x="605" y="305"/>
                          <a:pt x="612" y="300"/>
                          <a:pt x="616" y="293"/>
                        </a:cubicBezTo>
                        <a:cubicBezTo>
                          <a:pt x="626" y="275"/>
                          <a:pt x="632" y="256"/>
                          <a:pt x="636" y="234"/>
                        </a:cubicBezTo>
                        <a:cubicBezTo>
                          <a:pt x="638" y="224"/>
                          <a:pt x="642" y="216"/>
                          <a:pt x="649" y="209"/>
                        </a:cubicBezTo>
                        <a:cubicBezTo>
                          <a:pt x="671" y="186"/>
                          <a:pt x="671" y="186"/>
                          <a:pt x="671" y="186"/>
                        </a:cubicBezTo>
                        <a:cubicBezTo>
                          <a:pt x="688" y="168"/>
                          <a:pt x="689" y="139"/>
                          <a:pt x="672" y="121"/>
                        </a:cubicBezTo>
                        <a:cubicBezTo>
                          <a:pt x="580" y="21"/>
                          <a:pt x="580" y="21"/>
                          <a:pt x="580" y="21"/>
                        </a:cubicBezTo>
                        <a:cubicBezTo>
                          <a:pt x="563" y="3"/>
                          <a:pt x="534" y="0"/>
                          <a:pt x="515" y="16"/>
                        </a:cubicBezTo>
                        <a:cubicBezTo>
                          <a:pt x="493" y="34"/>
                          <a:pt x="493" y="34"/>
                          <a:pt x="493" y="34"/>
                        </a:cubicBezTo>
                        <a:cubicBezTo>
                          <a:pt x="483" y="42"/>
                          <a:pt x="471" y="45"/>
                          <a:pt x="457" y="44"/>
                        </a:cubicBezTo>
                        <a:cubicBezTo>
                          <a:pt x="435" y="41"/>
                          <a:pt x="412" y="38"/>
                          <a:pt x="390" y="36"/>
                        </a:cubicBezTo>
                        <a:cubicBezTo>
                          <a:pt x="347" y="30"/>
                          <a:pt x="308" y="41"/>
                          <a:pt x="274" y="67"/>
                        </a:cubicBezTo>
                        <a:cubicBezTo>
                          <a:pt x="229" y="101"/>
                          <a:pt x="184" y="136"/>
                          <a:pt x="139" y="171"/>
                        </a:cubicBezTo>
                        <a:cubicBezTo>
                          <a:pt x="95" y="207"/>
                          <a:pt x="151" y="255"/>
                          <a:pt x="203" y="222"/>
                        </a:cubicBezTo>
                        <a:cubicBezTo>
                          <a:pt x="301" y="161"/>
                          <a:pt x="301" y="161"/>
                          <a:pt x="301" y="161"/>
                        </a:cubicBezTo>
                        <a:cubicBezTo>
                          <a:pt x="315" y="153"/>
                          <a:pt x="331" y="152"/>
                          <a:pt x="346" y="158"/>
                        </a:cubicBezTo>
                        <a:cubicBezTo>
                          <a:pt x="364" y="167"/>
                          <a:pt x="388" y="168"/>
                          <a:pt x="408" y="165"/>
                        </a:cubicBezTo>
                        <a:cubicBezTo>
                          <a:pt x="423" y="162"/>
                          <a:pt x="437" y="166"/>
                          <a:pt x="449" y="177"/>
                        </a:cubicBezTo>
                        <a:close/>
                      </a:path>
                    </a:pathLst>
                  </a:custGeom>
                  <a:solidFill>
                    <a:srgbClr val="1D50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72331" tIns="36166" rIns="72331" bIns="36166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2" name="动作按钮: 视频 1">
            <a:hlinkClick r:id="rId2" action="ppaction://hlinkfile" highlightClick="1"/>
            <a:extLst>
              <a:ext uri="{FF2B5EF4-FFF2-40B4-BE49-F238E27FC236}">
                <a16:creationId xmlns:a16="http://schemas.microsoft.com/office/drawing/2014/main" id="{4AE442A3-F282-B51E-9DC4-30E73B7B8D22}"/>
              </a:ext>
            </a:extLst>
          </p:cNvPr>
          <p:cNvSpPr/>
          <p:nvPr/>
        </p:nvSpPr>
        <p:spPr>
          <a:xfrm>
            <a:off x="5726325" y="3280868"/>
            <a:ext cx="850061" cy="850061"/>
          </a:xfrm>
          <a:prstGeom prst="actionButtonMovie">
            <a:avLst/>
          </a:prstGeom>
          <a:solidFill>
            <a:srgbClr val="1D50A2"/>
          </a:solidFill>
          <a:ln w="19050"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4031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27"/>
          <p:cNvSpPr>
            <a:spLocks noChangeArrowheads="1"/>
          </p:cNvSpPr>
          <p:nvPr/>
        </p:nvSpPr>
        <p:spPr bwMode="auto">
          <a:xfrm>
            <a:off x="1588" y="-1588"/>
            <a:ext cx="12195175" cy="6861175"/>
          </a:xfrm>
          <a:prstGeom prst="rect">
            <a:avLst/>
          </a:prstGeom>
          <a:solidFill>
            <a:srgbClr val="D3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标题 4"/>
          <p:cNvSpPr txBox="1">
            <a:spLocks/>
          </p:cNvSpPr>
          <p:nvPr/>
        </p:nvSpPr>
        <p:spPr>
          <a:xfrm>
            <a:off x="3102959" y="3781236"/>
            <a:ext cx="2715954" cy="575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1C50A2"/>
                </a:solidFill>
              </a:rPr>
              <a:t>前端实现</a:t>
            </a:r>
          </a:p>
        </p:txBody>
      </p:sp>
      <p:sp>
        <p:nvSpPr>
          <p:cNvPr id="178" name="标题 4"/>
          <p:cNvSpPr txBox="1">
            <a:spLocks/>
          </p:cNvSpPr>
          <p:nvPr/>
        </p:nvSpPr>
        <p:spPr>
          <a:xfrm>
            <a:off x="3907725" y="2573866"/>
            <a:ext cx="1223075" cy="1030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solidFill>
                  <a:srgbClr val="FFC000"/>
                </a:solidFill>
                <a:latin typeface="Impact" panose="020B0806030902050204" pitchFamily="34" charset="0"/>
              </a:rPr>
              <a:t>04</a:t>
            </a:r>
            <a:endParaRPr lang="zh-CN" altLang="en-US" sz="8000" dirty="0">
              <a:solidFill>
                <a:srgbClr val="FFC000"/>
              </a:solidFill>
              <a:latin typeface="Impact" panose="020B0806030902050204" pitchFamily="34" charset="0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7111999" y="3645156"/>
            <a:ext cx="5097993" cy="3220783"/>
            <a:chOff x="5208588" y="2547938"/>
            <a:chExt cx="6824663" cy="4311650"/>
          </a:xfrm>
        </p:grpSpPr>
        <p:sp>
          <p:nvSpPr>
            <p:cNvPr id="180" name="Rectangle 628"/>
            <p:cNvSpPr>
              <a:spLocks noChangeArrowheads="1"/>
            </p:cNvSpPr>
            <p:nvPr userDrawn="1"/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Rectangle 629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Rectangle 630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Rectangle 631"/>
            <p:cNvSpPr>
              <a:spLocks noChangeArrowheads="1"/>
            </p:cNvSpPr>
            <p:nvPr userDrawn="1"/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Rectangle 632"/>
            <p:cNvSpPr>
              <a:spLocks noChangeArrowheads="1"/>
            </p:cNvSpPr>
            <p:nvPr userDrawn="1"/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Rectangle 633"/>
            <p:cNvSpPr>
              <a:spLocks noChangeArrowheads="1"/>
            </p:cNvSpPr>
            <p:nvPr userDrawn="1"/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34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35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Rectangle 636"/>
            <p:cNvSpPr>
              <a:spLocks noChangeArrowheads="1"/>
            </p:cNvSpPr>
            <p:nvPr userDrawn="1"/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37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638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639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640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641"/>
            <p:cNvSpPr>
              <a:spLocks noEditPoints="1"/>
            </p:cNvSpPr>
            <p:nvPr userDrawn="1"/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Rectangle 642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Rectangle 643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644"/>
            <p:cNvSpPr>
              <a:spLocks noEditPoints="1"/>
            </p:cNvSpPr>
            <p:nvPr userDrawn="1"/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645"/>
            <p:cNvSpPr>
              <a:spLocks noEditPoints="1"/>
            </p:cNvSpPr>
            <p:nvPr userDrawn="1"/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646"/>
            <p:cNvSpPr>
              <a:spLocks noEditPoints="1"/>
            </p:cNvSpPr>
            <p:nvPr userDrawn="1"/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647"/>
            <p:cNvSpPr>
              <a:spLocks noEditPoints="1"/>
            </p:cNvSpPr>
            <p:nvPr userDrawn="1"/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648"/>
            <p:cNvSpPr>
              <a:spLocks noEditPoints="1"/>
            </p:cNvSpPr>
            <p:nvPr userDrawn="1"/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649"/>
            <p:cNvSpPr>
              <a:spLocks noEditPoints="1"/>
            </p:cNvSpPr>
            <p:nvPr userDrawn="1"/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650"/>
            <p:cNvSpPr>
              <a:spLocks noEditPoints="1"/>
            </p:cNvSpPr>
            <p:nvPr userDrawn="1"/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651"/>
            <p:cNvSpPr>
              <a:spLocks noEditPoints="1"/>
            </p:cNvSpPr>
            <p:nvPr userDrawn="1"/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652"/>
            <p:cNvSpPr>
              <a:spLocks noEditPoints="1"/>
            </p:cNvSpPr>
            <p:nvPr userDrawn="1"/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653"/>
            <p:cNvSpPr>
              <a:spLocks noEditPoints="1"/>
            </p:cNvSpPr>
            <p:nvPr userDrawn="1"/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654"/>
            <p:cNvSpPr>
              <a:spLocks noEditPoints="1"/>
            </p:cNvSpPr>
            <p:nvPr userDrawn="1"/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655"/>
            <p:cNvSpPr>
              <a:spLocks noEditPoints="1"/>
            </p:cNvSpPr>
            <p:nvPr userDrawn="1"/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656"/>
            <p:cNvSpPr>
              <a:spLocks noEditPoints="1"/>
            </p:cNvSpPr>
            <p:nvPr userDrawn="1"/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657"/>
            <p:cNvSpPr>
              <a:spLocks noEditPoints="1"/>
            </p:cNvSpPr>
            <p:nvPr userDrawn="1"/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658"/>
            <p:cNvSpPr>
              <a:spLocks noEditPoints="1"/>
            </p:cNvSpPr>
            <p:nvPr userDrawn="1"/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659"/>
            <p:cNvSpPr>
              <a:spLocks noEditPoints="1"/>
            </p:cNvSpPr>
            <p:nvPr userDrawn="1"/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660"/>
            <p:cNvSpPr>
              <a:spLocks noEditPoints="1"/>
            </p:cNvSpPr>
            <p:nvPr userDrawn="1"/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661"/>
            <p:cNvSpPr>
              <a:spLocks noEditPoints="1"/>
            </p:cNvSpPr>
            <p:nvPr userDrawn="1"/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662"/>
            <p:cNvSpPr>
              <a:spLocks noEditPoints="1"/>
            </p:cNvSpPr>
            <p:nvPr userDrawn="1"/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663"/>
            <p:cNvSpPr>
              <a:spLocks noEditPoints="1"/>
            </p:cNvSpPr>
            <p:nvPr userDrawn="1"/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664"/>
            <p:cNvSpPr>
              <a:spLocks noEditPoints="1"/>
            </p:cNvSpPr>
            <p:nvPr userDrawn="1"/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665"/>
            <p:cNvSpPr>
              <a:spLocks noEditPoints="1"/>
            </p:cNvSpPr>
            <p:nvPr userDrawn="1"/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666"/>
            <p:cNvSpPr>
              <a:spLocks noEditPoints="1"/>
            </p:cNvSpPr>
            <p:nvPr userDrawn="1"/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667"/>
            <p:cNvSpPr>
              <a:spLocks noEditPoints="1"/>
            </p:cNvSpPr>
            <p:nvPr userDrawn="1"/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668"/>
            <p:cNvSpPr>
              <a:spLocks noEditPoints="1"/>
            </p:cNvSpPr>
            <p:nvPr userDrawn="1"/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669"/>
            <p:cNvSpPr>
              <a:spLocks noEditPoints="1"/>
            </p:cNvSpPr>
            <p:nvPr userDrawn="1"/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670"/>
            <p:cNvSpPr>
              <a:spLocks noEditPoints="1"/>
            </p:cNvSpPr>
            <p:nvPr userDrawn="1"/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671"/>
            <p:cNvSpPr>
              <a:spLocks noEditPoints="1"/>
            </p:cNvSpPr>
            <p:nvPr userDrawn="1"/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672"/>
            <p:cNvSpPr>
              <a:spLocks noEditPoints="1"/>
            </p:cNvSpPr>
            <p:nvPr userDrawn="1"/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673"/>
            <p:cNvSpPr>
              <a:spLocks noEditPoints="1"/>
            </p:cNvSpPr>
            <p:nvPr userDrawn="1"/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674"/>
            <p:cNvSpPr>
              <a:spLocks noEditPoints="1"/>
            </p:cNvSpPr>
            <p:nvPr userDrawn="1"/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675"/>
            <p:cNvSpPr>
              <a:spLocks noEditPoints="1"/>
            </p:cNvSpPr>
            <p:nvPr userDrawn="1"/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676"/>
            <p:cNvSpPr>
              <a:spLocks noEditPoints="1"/>
            </p:cNvSpPr>
            <p:nvPr userDrawn="1"/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677"/>
            <p:cNvSpPr>
              <a:spLocks noEditPoints="1"/>
            </p:cNvSpPr>
            <p:nvPr userDrawn="1"/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678"/>
            <p:cNvSpPr>
              <a:spLocks noEditPoints="1"/>
            </p:cNvSpPr>
            <p:nvPr userDrawn="1"/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679"/>
            <p:cNvSpPr>
              <a:spLocks noEditPoints="1"/>
            </p:cNvSpPr>
            <p:nvPr userDrawn="1"/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680"/>
            <p:cNvSpPr>
              <a:spLocks noEditPoints="1"/>
            </p:cNvSpPr>
            <p:nvPr userDrawn="1"/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681"/>
            <p:cNvSpPr>
              <a:spLocks noEditPoints="1"/>
            </p:cNvSpPr>
            <p:nvPr userDrawn="1"/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682"/>
            <p:cNvSpPr>
              <a:spLocks noEditPoints="1"/>
            </p:cNvSpPr>
            <p:nvPr userDrawn="1"/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683"/>
            <p:cNvSpPr>
              <a:spLocks noEditPoints="1"/>
            </p:cNvSpPr>
            <p:nvPr userDrawn="1"/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684"/>
            <p:cNvSpPr>
              <a:spLocks noEditPoints="1"/>
            </p:cNvSpPr>
            <p:nvPr userDrawn="1"/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685"/>
            <p:cNvSpPr>
              <a:spLocks noEditPoints="1"/>
            </p:cNvSpPr>
            <p:nvPr userDrawn="1"/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686"/>
            <p:cNvSpPr>
              <a:spLocks noEditPoints="1"/>
            </p:cNvSpPr>
            <p:nvPr userDrawn="1"/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687"/>
            <p:cNvSpPr>
              <a:spLocks noEditPoints="1"/>
            </p:cNvSpPr>
            <p:nvPr userDrawn="1"/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688"/>
            <p:cNvSpPr>
              <a:spLocks noEditPoints="1"/>
            </p:cNvSpPr>
            <p:nvPr userDrawn="1"/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689"/>
            <p:cNvSpPr>
              <a:spLocks noEditPoints="1"/>
            </p:cNvSpPr>
            <p:nvPr userDrawn="1"/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690"/>
            <p:cNvSpPr>
              <a:spLocks noEditPoints="1"/>
            </p:cNvSpPr>
            <p:nvPr userDrawn="1"/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691"/>
            <p:cNvSpPr>
              <a:spLocks noEditPoints="1"/>
            </p:cNvSpPr>
            <p:nvPr userDrawn="1"/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692"/>
            <p:cNvSpPr>
              <a:spLocks noEditPoints="1"/>
            </p:cNvSpPr>
            <p:nvPr userDrawn="1"/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693"/>
            <p:cNvSpPr>
              <a:spLocks noEditPoints="1"/>
            </p:cNvSpPr>
            <p:nvPr userDrawn="1"/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694"/>
            <p:cNvSpPr>
              <a:spLocks noEditPoints="1"/>
            </p:cNvSpPr>
            <p:nvPr userDrawn="1"/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695"/>
            <p:cNvSpPr>
              <a:spLocks noEditPoints="1"/>
            </p:cNvSpPr>
            <p:nvPr userDrawn="1"/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696"/>
            <p:cNvSpPr>
              <a:spLocks noEditPoints="1"/>
            </p:cNvSpPr>
            <p:nvPr userDrawn="1"/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697"/>
            <p:cNvSpPr>
              <a:spLocks noEditPoints="1"/>
            </p:cNvSpPr>
            <p:nvPr userDrawn="1"/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698"/>
            <p:cNvSpPr>
              <a:spLocks noEditPoints="1"/>
            </p:cNvSpPr>
            <p:nvPr userDrawn="1"/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699"/>
            <p:cNvSpPr>
              <a:spLocks noEditPoints="1"/>
            </p:cNvSpPr>
            <p:nvPr userDrawn="1"/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700"/>
            <p:cNvSpPr>
              <a:spLocks noEditPoints="1"/>
            </p:cNvSpPr>
            <p:nvPr userDrawn="1"/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701"/>
            <p:cNvSpPr>
              <a:spLocks noEditPoints="1"/>
            </p:cNvSpPr>
            <p:nvPr userDrawn="1"/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702"/>
            <p:cNvSpPr>
              <a:spLocks noEditPoints="1"/>
            </p:cNvSpPr>
            <p:nvPr userDrawn="1"/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703"/>
            <p:cNvSpPr>
              <a:spLocks noEditPoints="1"/>
            </p:cNvSpPr>
            <p:nvPr userDrawn="1"/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704"/>
            <p:cNvSpPr>
              <a:spLocks noEditPoints="1"/>
            </p:cNvSpPr>
            <p:nvPr userDrawn="1"/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705"/>
            <p:cNvSpPr>
              <a:spLocks noEditPoints="1"/>
            </p:cNvSpPr>
            <p:nvPr userDrawn="1"/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706"/>
            <p:cNvSpPr>
              <a:spLocks noEditPoints="1"/>
            </p:cNvSpPr>
            <p:nvPr userDrawn="1"/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707"/>
            <p:cNvSpPr>
              <a:spLocks noEditPoints="1"/>
            </p:cNvSpPr>
            <p:nvPr userDrawn="1"/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708"/>
            <p:cNvSpPr>
              <a:spLocks noEditPoints="1"/>
            </p:cNvSpPr>
            <p:nvPr userDrawn="1"/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709"/>
            <p:cNvSpPr>
              <a:spLocks noEditPoints="1"/>
            </p:cNvSpPr>
            <p:nvPr userDrawn="1"/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710"/>
            <p:cNvSpPr>
              <a:spLocks noEditPoints="1"/>
            </p:cNvSpPr>
            <p:nvPr userDrawn="1"/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711"/>
            <p:cNvSpPr>
              <a:spLocks noEditPoints="1"/>
            </p:cNvSpPr>
            <p:nvPr userDrawn="1"/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712"/>
            <p:cNvSpPr>
              <a:spLocks noEditPoints="1"/>
            </p:cNvSpPr>
            <p:nvPr userDrawn="1"/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713"/>
            <p:cNvSpPr>
              <a:spLocks noEditPoints="1"/>
            </p:cNvSpPr>
            <p:nvPr userDrawn="1"/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714"/>
            <p:cNvSpPr>
              <a:spLocks noEditPoints="1"/>
            </p:cNvSpPr>
            <p:nvPr userDrawn="1"/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715"/>
            <p:cNvSpPr>
              <a:spLocks noEditPoints="1"/>
            </p:cNvSpPr>
            <p:nvPr userDrawn="1"/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716"/>
            <p:cNvSpPr>
              <a:spLocks noEditPoints="1"/>
            </p:cNvSpPr>
            <p:nvPr userDrawn="1"/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717"/>
            <p:cNvSpPr>
              <a:spLocks noEditPoints="1"/>
            </p:cNvSpPr>
            <p:nvPr userDrawn="1"/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718"/>
            <p:cNvSpPr>
              <a:spLocks noEditPoints="1"/>
            </p:cNvSpPr>
            <p:nvPr userDrawn="1"/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719"/>
            <p:cNvSpPr>
              <a:spLocks noEditPoints="1"/>
            </p:cNvSpPr>
            <p:nvPr userDrawn="1"/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720"/>
            <p:cNvSpPr>
              <a:spLocks noEditPoints="1"/>
            </p:cNvSpPr>
            <p:nvPr userDrawn="1"/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721"/>
            <p:cNvSpPr>
              <a:spLocks noEditPoints="1"/>
            </p:cNvSpPr>
            <p:nvPr userDrawn="1"/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22"/>
            <p:cNvSpPr>
              <a:spLocks noEditPoints="1"/>
            </p:cNvSpPr>
            <p:nvPr userDrawn="1"/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23"/>
            <p:cNvSpPr>
              <a:spLocks noEditPoints="1"/>
            </p:cNvSpPr>
            <p:nvPr userDrawn="1"/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24"/>
            <p:cNvSpPr>
              <a:spLocks noEditPoints="1"/>
            </p:cNvSpPr>
            <p:nvPr userDrawn="1"/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25"/>
            <p:cNvSpPr>
              <a:spLocks noEditPoints="1"/>
            </p:cNvSpPr>
            <p:nvPr userDrawn="1"/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26"/>
            <p:cNvSpPr>
              <a:spLocks noEditPoints="1"/>
            </p:cNvSpPr>
            <p:nvPr userDrawn="1"/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727"/>
            <p:cNvSpPr>
              <a:spLocks noEditPoints="1"/>
            </p:cNvSpPr>
            <p:nvPr userDrawn="1"/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728"/>
            <p:cNvSpPr>
              <a:spLocks noEditPoints="1"/>
            </p:cNvSpPr>
            <p:nvPr userDrawn="1"/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729"/>
            <p:cNvSpPr>
              <a:spLocks noEditPoints="1"/>
            </p:cNvSpPr>
            <p:nvPr userDrawn="1"/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730"/>
            <p:cNvSpPr>
              <a:spLocks noEditPoints="1"/>
            </p:cNvSpPr>
            <p:nvPr userDrawn="1"/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731"/>
            <p:cNvSpPr>
              <a:spLocks noEditPoints="1"/>
            </p:cNvSpPr>
            <p:nvPr userDrawn="1"/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732"/>
            <p:cNvSpPr>
              <a:spLocks noEditPoints="1"/>
            </p:cNvSpPr>
            <p:nvPr userDrawn="1"/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733"/>
            <p:cNvSpPr>
              <a:spLocks noEditPoints="1"/>
            </p:cNvSpPr>
            <p:nvPr userDrawn="1"/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734"/>
            <p:cNvSpPr>
              <a:spLocks noEditPoints="1"/>
            </p:cNvSpPr>
            <p:nvPr userDrawn="1"/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735"/>
            <p:cNvSpPr>
              <a:spLocks noEditPoints="1"/>
            </p:cNvSpPr>
            <p:nvPr userDrawn="1"/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736"/>
            <p:cNvSpPr>
              <a:spLocks noEditPoints="1"/>
            </p:cNvSpPr>
            <p:nvPr userDrawn="1"/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737"/>
            <p:cNvSpPr>
              <a:spLocks noEditPoints="1"/>
            </p:cNvSpPr>
            <p:nvPr userDrawn="1"/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738"/>
            <p:cNvSpPr>
              <a:spLocks noEditPoints="1"/>
            </p:cNvSpPr>
            <p:nvPr userDrawn="1"/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739"/>
            <p:cNvSpPr>
              <a:spLocks noEditPoints="1"/>
            </p:cNvSpPr>
            <p:nvPr userDrawn="1"/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740"/>
            <p:cNvSpPr>
              <a:spLocks noEditPoints="1"/>
            </p:cNvSpPr>
            <p:nvPr userDrawn="1"/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741"/>
            <p:cNvSpPr>
              <a:spLocks noEditPoints="1"/>
            </p:cNvSpPr>
            <p:nvPr userDrawn="1"/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742"/>
            <p:cNvSpPr>
              <a:spLocks noEditPoints="1"/>
            </p:cNvSpPr>
            <p:nvPr userDrawn="1"/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743"/>
            <p:cNvSpPr>
              <a:spLocks noEditPoints="1"/>
            </p:cNvSpPr>
            <p:nvPr userDrawn="1"/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744"/>
            <p:cNvSpPr>
              <a:spLocks noEditPoints="1"/>
            </p:cNvSpPr>
            <p:nvPr userDrawn="1"/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745"/>
            <p:cNvSpPr>
              <a:spLocks noEditPoints="1"/>
            </p:cNvSpPr>
            <p:nvPr userDrawn="1"/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746"/>
            <p:cNvSpPr>
              <a:spLocks noEditPoints="1"/>
            </p:cNvSpPr>
            <p:nvPr userDrawn="1"/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747"/>
            <p:cNvSpPr>
              <a:spLocks noEditPoints="1"/>
            </p:cNvSpPr>
            <p:nvPr userDrawn="1"/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748"/>
            <p:cNvSpPr>
              <a:spLocks noEditPoints="1"/>
            </p:cNvSpPr>
            <p:nvPr userDrawn="1"/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749"/>
            <p:cNvSpPr>
              <a:spLocks noEditPoints="1"/>
            </p:cNvSpPr>
            <p:nvPr userDrawn="1"/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750"/>
            <p:cNvSpPr>
              <a:spLocks noEditPoints="1"/>
            </p:cNvSpPr>
            <p:nvPr userDrawn="1"/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Rectangle 751"/>
            <p:cNvSpPr>
              <a:spLocks noChangeArrowheads="1"/>
            </p:cNvSpPr>
            <p:nvPr userDrawn="1"/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752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753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754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755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Rectangle 756"/>
            <p:cNvSpPr>
              <a:spLocks noChangeArrowheads="1"/>
            </p:cNvSpPr>
            <p:nvPr userDrawn="1"/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Rectangle 757"/>
            <p:cNvSpPr>
              <a:spLocks noChangeArrowheads="1"/>
            </p:cNvSpPr>
            <p:nvPr userDrawn="1"/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758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759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Rectangle 760"/>
            <p:cNvSpPr>
              <a:spLocks noChangeArrowheads="1"/>
            </p:cNvSpPr>
            <p:nvPr userDrawn="1"/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761"/>
            <p:cNvSpPr>
              <a:spLocks noEditPoints="1"/>
            </p:cNvSpPr>
            <p:nvPr userDrawn="1"/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762"/>
            <p:cNvSpPr>
              <a:spLocks noEditPoints="1"/>
            </p:cNvSpPr>
            <p:nvPr userDrawn="1"/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763"/>
            <p:cNvSpPr>
              <a:spLocks noEditPoints="1"/>
            </p:cNvSpPr>
            <p:nvPr userDrawn="1"/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764"/>
            <p:cNvSpPr>
              <a:spLocks noEditPoints="1"/>
            </p:cNvSpPr>
            <p:nvPr userDrawn="1"/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Rectangle 765"/>
            <p:cNvSpPr>
              <a:spLocks noChangeArrowheads="1"/>
            </p:cNvSpPr>
            <p:nvPr userDrawn="1"/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Rectangle 766"/>
            <p:cNvSpPr>
              <a:spLocks noChangeArrowheads="1"/>
            </p:cNvSpPr>
            <p:nvPr userDrawn="1"/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Rectangle 767"/>
            <p:cNvSpPr>
              <a:spLocks noChangeArrowheads="1"/>
            </p:cNvSpPr>
            <p:nvPr userDrawn="1"/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Rectangle 768"/>
            <p:cNvSpPr>
              <a:spLocks noChangeArrowheads="1"/>
            </p:cNvSpPr>
            <p:nvPr userDrawn="1"/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769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770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Rectangle 771"/>
            <p:cNvSpPr>
              <a:spLocks noChangeArrowheads="1"/>
            </p:cNvSpPr>
            <p:nvPr userDrawn="1"/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Rectangle 772"/>
            <p:cNvSpPr>
              <a:spLocks noChangeArrowheads="1"/>
            </p:cNvSpPr>
            <p:nvPr userDrawn="1"/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773"/>
            <p:cNvSpPr>
              <a:spLocks noEditPoints="1"/>
            </p:cNvSpPr>
            <p:nvPr userDrawn="1"/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774"/>
            <p:cNvSpPr>
              <a:spLocks noEditPoints="1"/>
            </p:cNvSpPr>
            <p:nvPr userDrawn="1"/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775"/>
            <p:cNvSpPr>
              <a:spLocks noEditPoints="1"/>
            </p:cNvSpPr>
            <p:nvPr userDrawn="1"/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776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777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778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779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Rectangle 780"/>
            <p:cNvSpPr>
              <a:spLocks noChangeArrowheads="1"/>
            </p:cNvSpPr>
            <p:nvPr userDrawn="1"/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Rectangle 781"/>
            <p:cNvSpPr>
              <a:spLocks noChangeArrowheads="1"/>
            </p:cNvSpPr>
            <p:nvPr userDrawn="1"/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Rectangle 782"/>
            <p:cNvSpPr>
              <a:spLocks noChangeArrowheads="1"/>
            </p:cNvSpPr>
            <p:nvPr userDrawn="1"/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Rectangle 783"/>
            <p:cNvSpPr>
              <a:spLocks noChangeArrowheads="1"/>
            </p:cNvSpPr>
            <p:nvPr userDrawn="1"/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784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785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Rectangle 786"/>
            <p:cNvSpPr>
              <a:spLocks noChangeArrowheads="1"/>
            </p:cNvSpPr>
            <p:nvPr userDrawn="1"/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Rectangle 787"/>
            <p:cNvSpPr>
              <a:spLocks noChangeArrowheads="1"/>
            </p:cNvSpPr>
            <p:nvPr userDrawn="1"/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788"/>
            <p:cNvSpPr>
              <a:spLocks/>
            </p:cNvSpPr>
            <p:nvPr userDrawn="1"/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789"/>
            <p:cNvSpPr>
              <a:spLocks/>
            </p:cNvSpPr>
            <p:nvPr userDrawn="1"/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790"/>
            <p:cNvSpPr>
              <a:spLocks/>
            </p:cNvSpPr>
            <p:nvPr userDrawn="1"/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791"/>
            <p:cNvSpPr>
              <a:spLocks/>
            </p:cNvSpPr>
            <p:nvPr userDrawn="1"/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792"/>
            <p:cNvSpPr>
              <a:spLocks/>
            </p:cNvSpPr>
            <p:nvPr userDrawn="1"/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793"/>
            <p:cNvSpPr>
              <a:spLocks/>
            </p:cNvSpPr>
            <p:nvPr userDrawn="1"/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794"/>
            <p:cNvSpPr>
              <a:spLocks/>
            </p:cNvSpPr>
            <p:nvPr userDrawn="1"/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795"/>
            <p:cNvSpPr>
              <a:spLocks/>
            </p:cNvSpPr>
            <p:nvPr userDrawn="1"/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796"/>
            <p:cNvSpPr>
              <a:spLocks/>
            </p:cNvSpPr>
            <p:nvPr userDrawn="1"/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09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506283" y="171919"/>
            <a:ext cx="670385" cy="604428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4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10380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0776B-7ACA-E481-5854-85DC7869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32" y="1000728"/>
            <a:ext cx="8935775" cy="56283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D079E2-843B-F530-C4B5-D1A67BDBA979}"/>
              </a:ext>
            </a:extLst>
          </p:cNvPr>
          <p:cNvSpPr txBox="1"/>
          <p:nvPr/>
        </p:nvSpPr>
        <p:spPr>
          <a:xfrm>
            <a:off x="710380" y="2459504"/>
            <a:ext cx="28007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400"/>
              <a:t>音视频播放界面</a:t>
            </a:r>
            <a:endParaRPr lang="en-US" altLang="zh-CN" sz="2400"/>
          </a:p>
          <a:p>
            <a:pPr marL="457200" indent="-457200">
              <a:buFont typeface="+mj-ea"/>
              <a:buAutoNum type="circleNumDbPlain"/>
            </a:pPr>
            <a:endParaRPr lang="en-US" altLang="zh-CN" sz="240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400"/>
              <a:t>控制界面</a:t>
            </a:r>
            <a:endParaRPr lang="en-US" altLang="zh-CN" sz="2400"/>
          </a:p>
          <a:p>
            <a:pPr marL="457200" indent="-457200">
              <a:buFont typeface="+mj-ea"/>
              <a:buAutoNum type="circleNumDbPlain"/>
            </a:pPr>
            <a:endParaRPr lang="en-US" altLang="zh-CN" sz="240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400"/>
              <a:t>播放列表</a:t>
            </a:r>
            <a:endParaRPr lang="en-US" altLang="zh-CN" sz="2400"/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092EE572-F08C-14F7-3DA7-AF3ACB130D08}"/>
              </a:ext>
            </a:extLst>
          </p:cNvPr>
          <p:cNvSpPr txBox="1"/>
          <p:nvPr/>
        </p:nvSpPr>
        <p:spPr>
          <a:xfrm>
            <a:off x="1124442" y="290670"/>
            <a:ext cx="3233802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前端的设计与实现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73933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506283" y="171919"/>
            <a:ext cx="670385" cy="604428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4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10380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BAD15-642B-D8B2-A644-9931127E7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67" y="824596"/>
            <a:ext cx="8200053" cy="59046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42FB95-17DE-D663-BDCD-68896BAC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67" y="824596"/>
            <a:ext cx="8241657" cy="59346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679960F-4629-0779-22D2-84C177C12E1D}"/>
              </a:ext>
            </a:extLst>
          </p:cNvPr>
          <p:cNvSpPr txBox="1"/>
          <p:nvPr/>
        </p:nvSpPr>
        <p:spPr>
          <a:xfrm>
            <a:off x="3327670" y="11339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①专辑封面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6CADBF-58AE-958D-DA04-03C96C405AE2}"/>
              </a:ext>
            </a:extLst>
          </p:cNvPr>
          <p:cNvSpPr txBox="1"/>
          <p:nvPr/>
        </p:nvSpPr>
        <p:spPr>
          <a:xfrm>
            <a:off x="5155107" y="457339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③波形图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8F465A5-4736-915C-6A98-7F52F7B6F089}"/>
              </a:ext>
            </a:extLst>
          </p:cNvPr>
          <p:cNvSpPr txBox="1"/>
          <p:nvPr/>
        </p:nvSpPr>
        <p:spPr>
          <a:xfrm>
            <a:off x="6985957" y="11940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②歌词栏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C774394-3755-34E2-AD14-BDAF022D3B16}"/>
              </a:ext>
            </a:extLst>
          </p:cNvPr>
          <p:cNvSpPr/>
          <p:nvPr/>
        </p:nvSpPr>
        <p:spPr>
          <a:xfrm>
            <a:off x="6470710" y="1655698"/>
            <a:ext cx="2505906" cy="27489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文本框 9">
            <a:extLst>
              <a:ext uri="{FF2B5EF4-FFF2-40B4-BE49-F238E27FC236}">
                <a16:creationId xmlns:a16="http://schemas.microsoft.com/office/drawing/2014/main" id="{2B4943D4-7509-9CD9-9457-5C387DD1D1E4}"/>
              </a:ext>
            </a:extLst>
          </p:cNvPr>
          <p:cNvSpPr txBox="1"/>
          <p:nvPr/>
        </p:nvSpPr>
        <p:spPr>
          <a:xfrm>
            <a:off x="1124442" y="290670"/>
            <a:ext cx="3233802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前端的设计与实现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BC32C3-BCCA-F568-9936-4D6CB5C4CEF6}"/>
              </a:ext>
            </a:extLst>
          </p:cNvPr>
          <p:cNvSpPr/>
          <p:nvPr/>
        </p:nvSpPr>
        <p:spPr>
          <a:xfrm>
            <a:off x="7300428" y="308217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音视频播放界面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BC8433-D909-9611-BC2F-F5858BBEB45B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控制界面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3273D9-B861-7860-0790-5AA383D9A118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播放列表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F44F122-8C77-676F-50A4-C33B83D1AFF8}"/>
              </a:ext>
            </a:extLst>
          </p:cNvPr>
          <p:cNvCxnSpPr/>
          <p:nvPr/>
        </p:nvCxnSpPr>
        <p:spPr>
          <a:xfrm>
            <a:off x="8873067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7060A6C-1164-1F7D-62BE-9ECEBF47C5DE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D66791-90E9-869A-080C-649360F98EB2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78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7" grpId="0"/>
      <p:bldP spid="30" grpId="0" animBg="1"/>
      <p:bldP spid="3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506283" y="171919"/>
            <a:ext cx="670385" cy="604428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4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10380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910BBF-A4AF-8E4F-9A75-9B7AB3F4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9" y="1280124"/>
            <a:ext cx="9769687" cy="111261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3924576-ECC7-7172-F817-EE2E95EB3D19}"/>
              </a:ext>
            </a:extLst>
          </p:cNvPr>
          <p:cNvSpPr txBox="1"/>
          <p:nvPr/>
        </p:nvSpPr>
        <p:spPr>
          <a:xfrm>
            <a:off x="998079" y="230554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②播放设置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B65E59D-77ED-3810-B123-71401EE2D946}"/>
              </a:ext>
            </a:extLst>
          </p:cNvPr>
          <p:cNvSpPr txBox="1"/>
          <p:nvPr/>
        </p:nvSpPr>
        <p:spPr>
          <a:xfrm>
            <a:off x="5021147" y="231127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③播放控制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D9D11F-1AFC-4313-E2BD-A2119455B370}"/>
              </a:ext>
            </a:extLst>
          </p:cNvPr>
          <p:cNvSpPr txBox="1"/>
          <p:nvPr/>
        </p:nvSpPr>
        <p:spPr>
          <a:xfrm>
            <a:off x="9044215" y="23491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④界面控制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853A90-88D2-3641-5C31-67631D964A73}"/>
              </a:ext>
            </a:extLst>
          </p:cNvPr>
          <p:cNvSpPr txBox="1"/>
          <p:nvPr/>
        </p:nvSpPr>
        <p:spPr>
          <a:xfrm>
            <a:off x="5021147" y="9035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①进度条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518C03-3D02-4AEB-67CE-0F0A50BEF4AB}"/>
              </a:ext>
            </a:extLst>
          </p:cNvPr>
          <p:cNvSpPr txBox="1"/>
          <p:nvPr/>
        </p:nvSpPr>
        <p:spPr>
          <a:xfrm>
            <a:off x="615618" y="32883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播放设置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250E97-5759-DF54-5B7C-F892E2A58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8" y="4152858"/>
            <a:ext cx="611152" cy="584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012C3C-2B6C-19E8-7173-D26CF54D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480" y="5249050"/>
            <a:ext cx="630553" cy="6402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2431FD-7E17-8A9E-4970-4D92A2332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523" y="5336322"/>
            <a:ext cx="611152" cy="6299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EC68366-01B9-E0AC-1626-48B365DC1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981" y="4132887"/>
            <a:ext cx="611152" cy="5825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EBE533A-2C32-8E28-A67C-3B17BB82C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0384" y="4136697"/>
            <a:ext cx="572956" cy="57295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A04EA25-08AD-4E72-A252-502BC1CE0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1305" y="4132887"/>
            <a:ext cx="601604" cy="6016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E13AB0E-7727-34BB-3FD6-E48D6B6452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424" y="4152858"/>
            <a:ext cx="611152" cy="173644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75C874A-90B8-9E47-F02B-9FED5C7DF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7111" y="4152858"/>
            <a:ext cx="611152" cy="181342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2300746-46B8-628C-98FF-AB2444BDC444}"/>
              </a:ext>
            </a:extLst>
          </p:cNvPr>
          <p:cNvSpPr txBox="1"/>
          <p:nvPr/>
        </p:nvSpPr>
        <p:spPr>
          <a:xfrm>
            <a:off x="615618" y="37513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①播放模式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2D43451-5849-6B1D-F27B-63FA1C3ACDFD}"/>
              </a:ext>
            </a:extLst>
          </p:cNvPr>
          <p:cNvSpPr txBox="1"/>
          <p:nvPr/>
        </p:nvSpPr>
        <p:spPr>
          <a:xfrm>
            <a:off x="5094162" y="37513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②音量设置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505B5AB-2471-20AB-5AA3-5147AC70C403}"/>
              </a:ext>
            </a:extLst>
          </p:cNvPr>
          <p:cNvSpPr txBox="1"/>
          <p:nvPr/>
        </p:nvSpPr>
        <p:spPr>
          <a:xfrm>
            <a:off x="9236575" y="37026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③其他设置</a:t>
            </a:r>
          </a:p>
        </p:txBody>
      </p:sp>
      <p:sp>
        <p:nvSpPr>
          <p:cNvPr id="34" name="文本框 9">
            <a:extLst>
              <a:ext uri="{FF2B5EF4-FFF2-40B4-BE49-F238E27FC236}">
                <a16:creationId xmlns:a16="http://schemas.microsoft.com/office/drawing/2014/main" id="{EE5E14E9-D6C3-BDFF-A49B-EB384FB461EC}"/>
              </a:ext>
            </a:extLst>
          </p:cNvPr>
          <p:cNvSpPr txBox="1"/>
          <p:nvPr/>
        </p:nvSpPr>
        <p:spPr>
          <a:xfrm>
            <a:off x="1124442" y="290670"/>
            <a:ext cx="3233802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前端的设计与实现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21039A-8EF9-D3C8-E20F-39373EBF2177}"/>
              </a:ext>
            </a:extLst>
          </p:cNvPr>
          <p:cNvSpPr/>
          <p:nvPr/>
        </p:nvSpPr>
        <p:spPr>
          <a:xfrm>
            <a:off x="7300428" y="308217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音视频播放界面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63FE88A-FB73-F338-5607-B049B4F61B99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控制界面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24AEB7-C7FC-D9F5-5A4F-9CAE2C33E35F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播放列表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D79279E-2217-4CE1-81F8-C61A1180761C}"/>
              </a:ext>
            </a:extLst>
          </p:cNvPr>
          <p:cNvCxnSpPr/>
          <p:nvPr/>
        </p:nvCxnSpPr>
        <p:spPr>
          <a:xfrm>
            <a:off x="8873067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2FF0E14-AFF2-DD48-8933-5F72ECBDC708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4EF6C5A-C1EF-285D-63A4-A37C8BDCAD3A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2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  <p:bldP spid="33" grpId="0"/>
      <p:bldP spid="5" grpId="0"/>
      <p:bldP spid="37" grpId="0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506283" y="171919"/>
            <a:ext cx="670385" cy="604428"/>
            <a:chOff x="5424755" y="1340768"/>
            <a:chExt cx="670560" cy="604586"/>
          </a:xfrm>
        </p:grpSpPr>
        <p:grpSp>
          <p:nvGrpSpPr>
            <p:cNvPr id="39" name="组合 38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41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0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10380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BF58C6-0151-97FD-BB8E-86BE4A08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527" y="668049"/>
            <a:ext cx="2606266" cy="17832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AD913A-1044-987D-4AD8-EE3A71604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561" y="3063844"/>
            <a:ext cx="1440305" cy="22480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399225-EE22-E849-E5D4-D8F9AC975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446" y="2337657"/>
            <a:ext cx="1478408" cy="5791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729C55-3032-A12A-206E-127864C1C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91" y="3063844"/>
            <a:ext cx="4645052" cy="2912999"/>
          </a:xfrm>
          <a:prstGeom prst="rect">
            <a:avLst/>
          </a:prstGeom>
        </p:spPr>
      </p:pic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BFC79823-2EC4-6739-1C3E-2136D29CBD66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3226534" y="1559851"/>
            <a:ext cx="1504177" cy="1503810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536A3D10-547F-66FF-C7A5-EDDBCBA7BCEF}"/>
              </a:ext>
            </a:extLst>
          </p:cNvPr>
          <p:cNvCxnSpPr>
            <a:cxnSpLocks/>
            <a:stCxn id="8" idx="0"/>
            <a:endCxn id="3" idx="3"/>
          </p:cNvCxnSpPr>
          <p:nvPr/>
        </p:nvCxnSpPr>
        <p:spPr>
          <a:xfrm rot="16200000" flipV="1">
            <a:off x="7323666" y="1572795"/>
            <a:ext cx="1504177" cy="1477921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9">
            <a:extLst>
              <a:ext uri="{FF2B5EF4-FFF2-40B4-BE49-F238E27FC236}">
                <a16:creationId xmlns:a16="http://schemas.microsoft.com/office/drawing/2014/main" id="{B821BC77-F6A9-20F7-AF01-6BF303C44433}"/>
              </a:ext>
            </a:extLst>
          </p:cNvPr>
          <p:cNvSpPr txBox="1"/>
          <p:nvPr/>
        </p:nvSpPr>
        <p:spPr>
          <a:xfrm>
            <a:off x="1124442" y="290670"/>
            <a:ext cx="3233802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前端的设计与实现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2B0FFE-E1AD-C316-DF13-F88DEB36EF57}"/>
              </a:ext>
            </a:extLst>
          </p:cNvPr>
          <p:cNvSpPr/>
          <p:nvPr/>
        </p:nvSpPr>
        <p:spPr>
          <a:xfrm>
            <a:off x="7300428" y="308217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音视频播放界面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F9D1FF-DF03-06CC-01F1-4ABDFC1527C3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控制界面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8D4F0E-64A9-745F-DFCB-A7B56F4BA711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播放列表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9FD0274-CFE8-A7FE-3F01-E124AC5DE5B8}"/>
              </a:ext>
            </a:extLst>
          </p:cNvPr>
          <p:cNvCxnSpPr/>
          <p:nvPr/>
        </p:nvCxnSpPr>
        <p:spPr>
          <a:xfrm>
            <a:off x="8873067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8BF58DC-B0C5-9FED-E048-B303BAFB7FD1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3B031BE-65B4-8A68-C210-F8B467C39FD5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91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27"/>
          <p:cNvSpPr>
            <a:spLocks noChangeArrowheads="1"/>
          </p:cNvSpPr>
          <p:nvPr/>
        </p:nvSpPr>
        <p:spPr bwMode="auto">
          <a:xfrm>
            <a:off x="1588" y="-1588"/>
            <a:ext cx="12195175" cy="6861175"/>
          </a:xfrm>
          <a:prstGeom prst="rect">
            <a:avLst/>
          </a:prstGeom>
          <a:solidFill>
            <a:srgbClr val="D3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标题 4"/>
          <p:cNvSpPr txBox="1">
            <a:spLocks/>
          </p:cNvSpPr>
          <p:nvPr/>
        </p:nvSpPr>
        <p:spPr>
          <a:xfrm>
            <a:off x="3114834" y="3781236"/>
            <a:ext cx="2715954" cy="575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1C50A2"/>
                </a:solidFill>
              </a:rPr>
              <a:t>后端实现</a:t>
            </a:r>
          </a:p>
        </p:txBody>
      </p:sp>
      <p:sp>
        <p:nvSpPr>
          <p:cNvPr id="178" name="标题 4"/>
          <p:cNvSpPr txBox="1">
            <a:spLocks/>
          </p:cNvSpPr>
          <p:nvPr/>
        </p:nvSpPr>
        <p:spPr>
          <a:xfrm>
            <a:off x="3907725" y="2573866"/>
            <a:ext cx="1223075" cy="1030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solidFill>
                  <a:srgbClr val="FFC000"/>
                </a:solidFill>
                <a:latin typeface="Impact" panose="020B0806030902050204" pitchFamily="34" charset="0"/>
              </a:rPr>
              <a:t>05</a:t>
            </a:r>
            <a:endParaRPr lang="zh-CN" altLang="en-US" sz="8000" dirty="0">
              <a:solidFill>
                <a:srgbClr val="FFC000"/>
              </a:solidFill>
              <a:latin typeface="Impact" panose="020B0806030902050204" pitchFamily="34" charset="0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7111999" y="3645156"/>
            <a:ext cx="5097993" cy="3220783"/>
            <a:chOff x="5208588" y="2547938"/>
            <a:chExt cx="6824663" cy="4311650"/>
          </a:xfrm>
        </p:grpSpPr>
        <p:sp>
          <p:nvSpPr>
            <p:cNvPr id="180" name="Rectangle 628"/>
            <p:cNvSpPr>
              <a:spLocks noChangeArrowheads="1"/>
            </p:cNvSpPr>
            <p:nvPr userDrawn="1"/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Rectangle 629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Rectangle 630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Rectangle 631"/>
            <p:cNvSpPr>
              <a:spLocks noChangeArrowheads="1"/>
            </p:cNvSpPr>
            <p:nvPr userDrawn="1"/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Rectangle 632"/>
            <p:cNvSpPr>
              <a:spLocks noChangeArrowheads="1"/>
            </p:cNvSpPr>
            <p:nvPr userDrawn="1"/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Rectangle 633"/>
            <p:cNvSpPr>
              <a:spLocks noChangeArrowheads="1"/>
            </p:cNvSpPr>
            <p:nvPr userDrawn="1"/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34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35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Rectangle 636"/>
            <p:cNvSpPr>
              <a:spLocks noChangeArrowheads="1"/>
            </p:cNvSpPr>
            <p:nvPr userDrawn="1"/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37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638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639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640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641"/>
            <p:cNvSpPr>
              <a:spLocks noEditPoints="1"/>
            </p:cNvSpPr>
            <p:nvPr userDrawn="1"/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Rectangle 642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Rectangle 643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644"/>
            <p:cNvSpPr>
              <a:spLocks noEditPoints="1"/>
            </p:cNvSpPr>
            <p:nvPr userDrawn="1"/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645"/>
            <p:cNvSpPr>
              <a:spLocks noEditPoints="1"/>
            </p:cNvSpPr>
            <p:nvPr userDrawn="1"/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646"/>
            <p:cNvSpPr>
              <a:spLocks noEditPoints="1"/>
            </p:cNvSpPr>
            <p:nvPr userDrawn="1"/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647"/>
            <p:cNvSpPr>
              <a:spLocks noEditPoints="1"/>
            </p:cNvSpPr>
            <p:nvPr userDrawn="1"/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648"/>
            <p:cNvSpPr>
              <a:spLocks noEditPoints="1"/>
            </p:cNvSpPr>
            <p:nvPr userDrawn="1"/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649"/>
            <p:cNvSpPr>
              <a:spLocks noEditPoints="1"/>
            </p:cNvSpPr>
            <p:nvPr userDrawn="1"/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650"/>
            <p:cNvSpPr>
              <a:spLocks noEditPoints="1"/>
            </p:cNvSpPr>
            <p:nvPr userDrawn="1"/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651"/>
            <p:cNvSpPr>
              <a:spLocks noEditPoints="1"/>
            </p:cNvSpPr>
            <p:nvPr userDrawn="1"/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652"/>
            <p:cNvSpPr>
              <a:spLocks noEditPoints="1"/>
            </p:cNvSpPr>
            <p:nvPr userDrawn="1"/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653"/>
            <p:cNvSpPr>
              <a:spLocks noEditPoints="1"/>
            </p:cNvSpPr>
            <p:nvPr userDrawn="1"/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654"/>
            <p:cNvSpPr>
              <a:spLocks noEditPoints="1"/>
            </p:cNvSpPr>
            <p:nvPr userDrawn="1"/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655"/>
            <p:cNvSpPr>
              <a:spLocks noEditPoints="1"/>
            </p:cNvSpPr>
            <p:nvPr userDrawn="1"/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656"/>
            <p:cNvSpPr>
              <a:spLocks noEditPoints="1"/>
            </p:cNvSpPr>
            <p:nvPr userDrawn="1"/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657"/>
            <p:cNvSpPr>
              <a:spLocks noEditPoints="1"/>
            </p:cNvSpPr>
            <p:nvPr userDrawn="1"/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658"/>
            <p:cNvSpPr>
              <a:spLocks noEditPoints="1"/>
            </p:cNvSpPr>
            <p:nvPr userDrawn="1"/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659"/>
            <p:cNvSpPr>
              <a:spLocks noEditPoints="1"/>
            </p:cNvSpPr>
            <p:nvPr userDrawn="1"/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660"/>
            <p:cNvSpPr>
              <a:spLocks noEditPoints="1"/>
            </p:cNvSpPr>
            <p:nvPr userDrawn="1"/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661"/>
            <p:cNvSpPr>
              <a:spLocks noEditPoints="1"/>
            </p:cNvSpPr>
            <p:nvPr userDrawn="1"/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662"/>
            <p:cNvSpPr>
              <a:spLocks noEditPoints="1"/>
            </p:cNvSpPr>
            <p:nvPr userDrawn="1"/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663"/>
            <p:cNvSpPr>
              <a:spLocks noEditPoints="1"/>
            </p:cNvSpPr>
            <p:nvPr userDrawn="1"/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664"/>
            <p:cNvSpPr>
              <a:spLocks noEditPoints="1"/>
            </p:cNvSpPr>
            <p:nvPr userDrawn="1"/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665"/>
            <p:cNvSpPr>
              <a:spLocks noEditPoints="1"/>
            </p:cNvSpPr>
            <p:nvPr userDrawn="1"/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666"/>
            <p:cNvSpPr>
              <a:spLocks noEditPoints="1"/>
            </p:cNvSpPr>
            <p:nvPr userDrawn="1"/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667"/>
            <p:cNvSpPr>
              <a:spLocks noEditPoints="1"/>
            </p:cNvSpPr>
            <p:nvPr userDrawn="1"/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668"/>
            <p:cNvSpPr>
              <a:spLocks noEditPoints="1"/>
            </p:cNvSpPr>
            <p:nvPr userDrawn="1"/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669"/>
            <p:cNvSpPr>
              <a:spLocks noEditPoints="1"/>
            </p:cNvSpPr>
            <p:nvPr userDrawn="1"/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670"/>
            <p:cNvSpPr>
              <a:spLocks noEditPoints="1"/>
            </p:cNvSpPr>
            <p:nvPr userDrawn="1"/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671"/>
            <p:cNvSpPr>
              <a:spLocks noEditPoints="1"/>
            </p:cNvSpPr>
            <p:nvPr userDrawn="1"/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672"/>
            <p:cNvSpPr>
              <a:spLocks noEditPoints="1"/>
            </p:cNvSpPr>
            <p:nvPr userDrawn="1"/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673"/>
            <p:cNvSpPr>
              <a:spLocks noEditPoints="1"/>
            </p:cNvSpPr>
            <p:nvPr userDrawn="1"/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674"/>
            <p:cNvSpPr>
              <a:spLocks noEditPoints="1"/>
            </p:cNvSpPr>
            <p:nvPr userDrawn="1"/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675"/>
            <p:cNvSpPr>
              <a:spLocks noEditPoints="1"/>
            </p:cNvSpPr>
            <p:nvPr userDrawn="1"/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676"/>
            <p:cNvSpPr>
              <a:spLocks noEditPoints="1"/>
            </p:cNvSpPr>
            <p:nvPr userDrawn="1"/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677"/>
            <p:cNvSpPr>
              <a:spLocks noEditPoints="1"/>
            </p:cNvSpPr>
            <p:nvPr userDrawn="1"/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678"/>
            <p:cNvSpPr>
              <a:spLocks noEditPoints="1"/>
            </p:cNvSpPr>
            <p:nvPr userDrawn="1"/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679"/>
            <p:cNvSpPr>
              <a:spLocks noEditPoints="1"/>
            </p:cNvSpPr>
            <p:nvPr userDrawn="1"/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680"/>
            <p:cNvSpPr>
              <a:spLocks noEditPoints="1"/>
            </p:cNvSpPr>
            <p:nvPr userDrawn="1"/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681"/>
            <p:cNvSpPr>
              <a:spLocks noEditPoints="1"/>
            </p:cNvSpPr>
            <p:nvPr userDrawn="1"/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682"/>
            <p:cNvSpPr>
              <a:spLocks noEditPoints="1"/>
            </p:cNvSpPr>
            <p:nvPr userDrawn="1"/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683"/>
            <p:cNvSpPr>
              <a:spLocks noEditPoints="1"/>
            </p:cNvSpPr>
            <p:nvPr userDrawn="1"/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684"/>
            <p:cNvSpPr>
              <a:spLocks noEditPoints="1"/>
            </p:cNvSpPr>
            <p:nvPr userDrawn="1"/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685"/>
            <p:cNvSpPr>
              <a:spLocks noEditPoints="1"/>
            </p:cNvSpPr>
            <p:nvPr userDrawn="1"/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686"/>
            <p:cNvSpPr>
              <a:spLocks noEditPoints="1"/>
            </p:cNvSpPr>
            <p:nvPr userDrawn="1"/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687"/>
            <p:cNvSpPr>
              <a:spLocks noEditPoints="1"/>
            </p:cNvSpPr>
            <p:nvPr userDrawn="1"/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688"/>
            <p:cNvSpPr>
              <a:spLocks noEditPoints="1"/>
            </p:cNvSpPr>
            <p:nvPr userDrawn="1"/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689"/>
            <p:cNvSpPr>
              <a:spLocks noEditPoints="1"/>
            </p:cNvSpPr>
            <p:nvPr userDrawn="1"/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690"/>
            <p:cNvSpPr>
              <a:spLocks noEditPoints="1"/>
            </p:cNvSpPr>
            <p:nvPr userDrawn="1"/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691"/>
            <p:cNvSpPr>
              <a:spLocks noEditPoints="1"/>
            </p:cNvSpPr>
            <p:nvPr userDrawn="1"/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692"/>
            <p:cNvSpPr>
              <a:spLocks noEditPoints="1"/>
            </p:cNvSpPr>
            <p:nvPr userDrawn="1"/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693"/>
            <p:cNvSpPr>
              <a:spLocks noEditPoints="1"/>
            </p:cNvSpPr>
            <p:nvPr userDrawn="1"/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694"/>
            <p:cNvSpPr>
              <a:spLocks noEditPoints="1"/>
            </p:cNvSpPr>
            <p:nvPr userDrawn="1"/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695"/>
            <p:cNvSpPr>
              <a:spLocks noEditPoints="1"/>
            </p:cNvSpPr>
            <p:nvPr userDrawn="1"/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696"/>
            <p:cNvSpPr>
              <a:spLocks noEditPoints="1"/>
            </p:cNvSpPr>
            <p:nvPr userDrawn="1"/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697"/>
            <p:cNvSpPr>
              <a:spLocks noEditPoints="1"/>
            </p:cNvSpPr>
            <p:nvPr userDrawn="1"/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698"/>
            <p:cNvSpPr>
              <a:spLocks noEditPoints="1"/>
            </p:cNvSpPr>
            <p:nvPr userDrawn="1"/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699"/>
            <p:cNvSpPr>
              <a:spLocks noEditPoints="1"/>
            </p:cNvSpPr>
            <p:nvPr userDrawn="1"/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700"/>
            <p:cNvSpPr>
              <a:spLocks noEditPoints="1"/>
            </p:cNvSpPr>
            <p:nvPr userDrawn="1"/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701"/>
            <p:cNvSpPr>
              <a:spLocks noEditPoints="1"/>
            </p:cNvSpPr>
            <p:nvPr userDrawn="1"/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702"/>
            <p:cNvSpPr>
              <a:spLocks noEditPoints="1"/>
            </p:cNvSpPr>
            <p:nvPr userDrawn="1"/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703"/>
            <p:cNvSpPr>
              <a:spLocks noEditPoints="1"/>
            </p:cNvSpPr>
            <p:nvPr userDrawn="1"/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704"/>
            <p:cNvSpPr>
              <a:spLocks noEditPoints="1"/>
            </p:cNvSpPr>
            <p:nvPr userDrawn="1"/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705"/>
            <p:cNvSpPr>
              <a:spLocks noEditPoints="1"/>
            </p:cNvSpPr>
            <p:nvPr userDrawn="1"/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706"/>
            <p:cNvSpPr>
              <a:spLocks noEditPoints="1"/>
            </p:cNvSpPr>
            <p:nvPr userDrawn="1"/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707"/>
            <p:cNvSpPr>
              <a:spLocks noEditPoints="1"/>
            </p:cNvSpPr>
            <p:nvPr userDrawn="1"/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708"/>
            <p:cNvSpPr>
              <a:spLocks noEditPoints="1"/>
            </p:cNvSpPr>
            <p:nvPr userDrawn="1"/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709"/>
            <p:cNvSpPr>
              <a:spLocks noEditPoints="1"/>
            </p:cNvSpPr>
            <p:nvPr userDrawn="1"/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710"/>
            <p:cNvSpPr>
              <a:spLocks noEditPoints="1"/>
            </p:cNvSpPr>
            <p:nvPr userDrawn="1"/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711"/>
            <p:cNvSpPr>
              <a:spLocks noEditPoints="1"/>
            </p:cNvSpPr>
            <p:nvPr userDrawn="1"/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712"/>
            <p:cNvSpPr>
              <a:spLocks noEditPoints="1"/>
            </p:cNvSpPr>
            <p:nvPr userDrawn="1"/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713"/>
            <p:cNvSpPr>
              <a:spLocks noEditPoints="1"/>
            </p:cNvSpPr>
            <p:nvPr userDrawn="1"/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714"/>
            <p:cNvSpPr>
              <a:spLocks noEditPoints="1"/>
            </p:cNvSpPr>
            <p:nvPr userDrawn="1"/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715"/>
            <p:cNvSpPr>
              <a:spLocks noEditPoints="1"/>
            </p:cNvSpPr>
            <p:nvPr userDrawn="1"/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716"/>
            <p:cNvSpPr>
              <a:spLocks noEditPoints="1"/>
            </p:cNvSpPr>
            <p:nvPr userDrawn="1"/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717"/>
            <p:cNvSpPr>
              <a:spLocks noEditPoints="1"/>
            </p:cNvSpPr>
            <p:nvPr userDrawn="1"/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718"/>
            <p:cNvSpPr>
              <a:spLocks noEditPoints="1"/>
            </p:cNvSpPr>
            <p:nvPr userDrawn="1"/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719"/>
            <p:cNvSpPr>
              <a:spLocks noEditPoints="1"/>
            </p:cNvSpPr>
            <p:nvPr userDrawn="1"/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720"/>
            <p:cNvSpPr>
              <a:spLocks noEditPoints="1"/>
            </p:cNvSpPr>
            <p:nvPr userDrawn="1"/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721"/>
            <p:cNvSpPr>
              <a:spLocks noEditPoints="1"/>
            </p:cNvSpPr>
            <p:nvPr userDrawn="1"/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22"/>
            <p:cNvSpPr>
              <a:spLocks noEditPoints="1"/>
            </p:cNvSpPr>
            <p:nvPr userDrawn="1"/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23"/>
            <p:cNvSpPr>
              <a:spLocks noEditPoints="1"/>
            </p:cNvSpPr>
            <p:nvPr userDrawn="1"/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24"/>
            <p:cNvSpPr>
              <a:spLocks noEditPoints="1"/>
            </p:cNvSpPr>
            <p:nvPr userDrawn="1"/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25"/>
            <p:cNvSpPr>
              <a:spLocks noEditPoints="1"/>
            </p:cNvSpPr>
            <p:nvPr userDrawn="1"/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26"/>
            <p:cNvSpPr>
              <a:spLocks noEditPoints="1"/>
            </p:cNvSpPr>
            <p:nvPr userDrawn="1"/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727"/>
            <p:cNvSpPr>
              <a:spLocks noEditPoints="1"/>
            </p:cNvSpPr>
            <p:nvPr userDrawn="1"/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728"/>
            <p:cNvSpPr>
              <a:spLocks noEditPoints="1"/>
            </p:cNvSpPr>
            <p:nvPr userDrawn="1"/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729"/>
            <p:cNvSpPr>
              <a:spLocks noEditPoints="1"/>
            </p:cNvSpPr>
            <p:nvPr userDrawn="1"/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730"/>
            <p:cNvSpPr>
              <a:spLocks noEditPoints="1"/>
            </p:cNvSpPr>
            <p:nvPr userDrawn="1"/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731"/>
            <p:cNvSpPr>
              <a:spLocks noEditPoints="1"/>
            </p:cNvSpPr>
            <p:nvPr userDrawn="1"/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732"/>
            <p:cNvSpPr>
              <a:spLocks noEditPoints="1"/>
            </p:cNvSpPr>
            <p:nvPr userDrawn="1"/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733"/>
            <p:cNvSpPr>
              <a:spLocks noEditPoints="1"/>
            </p:cNvSpPr>
            <p:nvPr userDrawn="1"/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734"/>
            <p:cNvSpPr>
              <a:spLocks noEditPoints="1"/>
            </p:cNvSpPr>
            <p:nvPr userDrawn="1"/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735"/>
            <p:cNvSpPr>
              <a:spLocks noEditPoints="1"/>
            </p:cNvSpPr>
            <p:nvPr userDrawn="1"/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736"/>
            <p:cNvSpPr>
              <a:spLocks noEditPoints="1"/>
            </p:cNvSpPr>
            <p:nvPr userDrawn="1"/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737"/>
            <p:cNvSpPr>
              <a:spLocks noEditPoints="1"/>
            </p:cNvSpPr>
            <p:nvPr userDrawn="1"/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738"/>
            <p:cNvSpPr>
              <a:spLocks noEditPoints="1"/>
            </p:cNvSpPr>
            <p:nvPr userDrawn="1"/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739"/>
            <p:cNvSpPr>
              <a:spLocks noEditPoints="1"/>
            </p:cNvSpPr>
            <p:nvPr userDrawn="1"/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740"/>
            <p:cNvSpPr>
              <a:spLocks noEditPoints="1"/>
            </p:cNvSpPr>
            <p:nvPr userDrawn="1"/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741"/>
            <p:cNvSpPr>
              <a:spLocks noEditPoints="1"/>
            </p:cNvSpPr>
            <p:nvPr userDrawn="1"/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742"/>
            <p:cNvSpPr>
              <a:spLocks noEditPoints="1"/>
            </p:cNvSpPr>
            <p:nvPr userDrawn="1"/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743"/>
            <p:cNvSpPr>
              <a:spLocks noEditPoints="1"/>
            </p:cNvSpPr>
            <p:nvPr userDrawn="1"/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744"/>
            <p:cNvSpPr>
              <a:spLocks noEditPoints="1"/>
            </p:cNvSpPr>
            <p:nvPr userDrawn="1"/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745"/>
            <p:cNvSpPr>
              <a:spLocks noEditPoints="1"/>
            </p:cNvSpPr>
            <p:nvPr userDrawn="1"/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746"/>
            <p:cNvSpPr>
              <a:spLocks noEditPoints="1"/>
            </p:cNvSpPr>
            <p:nvPr userDrawn="1"/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747"/>
            <p:cNvSpPr>
              <a:spLocks noEditPoints="1"/>
            </p:cNvSpPr>
            <p:nvPr userDrawn="1"/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748"/>
            <p:cNvSpPr>
              <a:spLocks noEditPoints="1"/>
            </p:cNvSpPr>
            <p:nvPr userDrawn="1"/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749"/>
            <p:cNvSpPr>
              <a:spLocks noEditPoints="1"/>
            </p:cNvSpPr>
            <p:nvPr userDrawn="1"/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750"/>
            <p:cNvSpPr>
              <a:spLocks noEditPoints="1"/>
            </p:cNvSpPr>
            <p:nvPr userDrawn="1"/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Rectangle 751"/>
            <p:cNvSpPr>
              <a:spLocks noChangeArrowheads="1"/>
            </p:cNvSpPr>
            <p:nvPr userDrawn="1"/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752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753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754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755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Rectangle 756"/>
            <p:cNvSpPr>
              <a:spLocks noChangeArrowheads="1"/>
            </p:cNvSpPr>
            <p:nvPr userDrawn="1"/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Rectangle 757"/>
            <p:cNvSpPr>
              <a:spLocks noChangeArrowheads="1"/>
            </p:cNvSpPr>
            <p:nvPr userDrawn="1"/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758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759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Rectangle 760"/>
            <p:cNvSpPr>
              <a:spLocks noChangeArrowheads="1"/>
            </p:cNvSpPr>
            <p:nvPr userDrawn="1"/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761"/>
            <p:cNvSpPr>
              <a:spLocks noEditPoints="1"/>
            </p:cNvSpPr>
            <p:nvPr userDrawn="1"/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762"/>
            <p:cNvSpPr>
              <a:spLocks noEditPoints="1"/>
            </p:cNvSpPr>
            <p:nvPr userDrawn="1"/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763"/>
            <p:cNvSpPr>
              <a:spLocks noEditPoints="1"/>
            </p:cNvSpPr>
            <p:nvPr userDrawn="1"/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764"/>
            <p:cNvSpPr>
              <a:spLocks noEditPoints="1"/>
            </p:cNvSpPr>
            <p:nvPr userDrawn="1"/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Rectangle 765"/>
            <p:cNvSpPr>
              <a:spLocks noChangeArrowheads="1"/>
            </p:cNvSpPr>
            <p:nvPr userDrawn="1"/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Rectangle 766"/>
            <p:cNvSpPr>
              <a:spLocks noChangeArrowheads="1"/>
            </p:cNvSpPr>
            <p:nvPr userDrawn="1"/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Rectangle 767"/>
            <p:cNvSpPr>
              <a:spLocks noChangeArrowheads="1"/>
            </p:cNvSpPr>
            <p:nvPr userDrawn="1"/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Rectangle 768"/>
            <p:cNvSpPr>
              <a:spLocks noChangeArrowheads="1"/>
            </p:cNvSpPr>
            <p:nvPr userDrawn="1"/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769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770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Rectangle 771"/>
            <p:cNvSpPr>
              <a:spLocks noChangeArrowheads="1"/>
            </p:cNvSpPr>
            <p:nvPr userDrawn="1"/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Rectangle 772"/>
            <p:cNvSpPr>
              <a:spLocks noChangeArrowheads="1"/>
            </p:cNvSpPr>
            <p:nvPr userDrawn="1"/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773"/>
            <p:cNvSpPr>
              <a:spLocks noEditPoints="1"/>
            </p:cNvSpPr>
            <p:nvPr userDrawn="1"/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774"/>
            <p:cNvSpPr>
              <a:spLocks noEditPoints="1"/>
            </p:cNvSpPr>
            <p:nvPr userDrawn="1"/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775"/>
            <p:cNvSpPr>
              <a:spLocks noEditPoints="1"/>
            </p:cNvSpPr>
            <p:nvPr userDrawn="1"/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776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777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778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779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Rectangle 780"/>
            <p:cNvSpPr>
              <a:spLocks noChangeArrowheads="1"/>
            </p:cNvSpPr>
            <p:nvPr userDrawn="1"/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Rectangle 781"/>
            <p:cNvSpPr>
              <a:spLocks noChangeArrowheads="1"/>
            </p:cNvSpPr>
            <p:nvPr userDrawn="1"/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Rectangle 782"/>
            <p:cNvSpPr>
              <a:spLocks noChangeArrowheads="1"/>
            </p:cNvSpPr>
            <p:nvPr userDrawn="1"/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Rectangle 783"/>
            <p:cNvSpPr>
              <a:spLocks noChangeArrowheads="1"/>
            </p:cNvSpPr>
            <p:nvPr userDrawn="1"/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784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785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Rectangle 786"/>
            <p:cNvSpPr>
              <a:spLocks noChangeArrowheads="1"/>
            </p:cNvSpPr>
            <p:nvPr userDrawn="1"/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Rectangle 787"/>
            <p:cNvSpPr>
              <a:spLocks noChangeArrowheads="1"/>
            </p:cNvSpPr>
            <p:nvPr userDrawn="1"/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788"/>
            <p:cNvSpPr>
              <a:spLocks/>
            </p:cNvSpPr>
            <p:nvPr userDrawn="1"/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789"/>
            <p:cNvSpPr>
              <a:spLocks/>
            </p:cNvSpPr>
            <p:nvPr userDrawn="1"/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790"/>
            <p:cNvSpPr>
              <a:spLocks/>
            </p:cNvSpPr>
            <p:nvPr userDrawn="1"/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791"/>
            <p:cNvSpPr>
              <a:spLocks/>
            </p:cNvSpPr>
            <p:nvPr userDrawn="1"/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792"/>
            <p:cNvSpPr>
              <a:spLocks/>
            </p:cNvSpPr>
            <p:nvPr userDrawn="1"/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793"/>
            <p:cNvSpPr>
              <a:spLocks/>
            </p:cNvSpPr>
            <p:nvPr userDrawn="1"/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794"/>
            <p:cNvSpPr>
              <a:spLocks/>
            </p:cNvSpPr>
            <p:nvPr userDrawn="1"/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795"/>
            <p:cNvSpPr>
              <a:spLocks/>
            </p:cNvSpPr>
            <p:nvPr userDrawn="1"/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796"/>
            <p:cNvSpPr>
              <a:spLocks/>
            </p:cNvSpPr>
            <p:nvPr userDrawn="1"/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7" name="矩形 176">
            <a:extLst>
              <a:ext uri="{FF2B5EF4-FFF2-40B4-BE49-F238E27FC236}">
                <a16:creationId xmlns:a16="http://schemas.microsoft.com/office/drawing/2014/main" id="{392E9AF8-78D2-6852-8852-3D717162430D}"/>
              </a:ext>
            </a:extLst>
          </p:cNvPr>
          <p:cNvSpPr/>
          <p:nvPr/>
        </p:nvSpPr>
        <p:spPr>
          <a:xfrm>
            <a:off x="2756593" y="4553162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2-1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播放器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C2D12627-1735-0186-298E-918622E46C84}"/>
              </a:ext>
            </a:extLst>
          </p:cNvPr>
          <p:cNvSpPr/>
          <p:nvPr/>
        </p:nvSpPr>
        <p:spPr>
          <a:xfrm>
            <a:off x="4106200" y="4552306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2-2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基础功能</a:t>
            </a: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81355622-A41C-3442-BE46-3288F248951D}"/>
              </a:ext>
            </a:extLst>
          </p:cNvPr>
          <p:cNvSpPr/>
          <p:nvPr/>
        </p:nvSpPr>
        <p:spPr>
          <a:xfrm>
            <a:off x="5431816" y="4554697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2-3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高级功能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82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250DB267-83D8-6552-D827-E6A797435876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F407009-E362-3056-4FA8-D62BE01F77FB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95C524C9-1825-A3C9-A071-30BB3B3E889C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9DE1C0FC-40B9-B670-220B-0913F4C955D8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D787DB18-F9E9-D292-95C8-6ACD3A003DFC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3" name="文本框 9">
            <a:extLst>
              <a:ext uri="{FF2B5EF4-FFF2-40B4-BE49-F238E27FC236}">
                <a16:creationId xmlns:a16="http://schemas.microsoft.com/office/drawing/2014/main" id="{EF0B7E44-95E0-C41C-C57B-FB34746A3935}"/>
              </a:ext>
            </a:extLst>
          </p:cNvPr>
          <p:cNvSpPr txBox="1"/>
          <p:nvPr/>
        </p:nvSpPr>
        <p:spPr>
          <a:xfrm>
            <a:off x="1124442" y="290670"/>
            <a:ext cx="2548276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后端设计与实现</a:t>
            </a:r>
          </a:p>
        </p:txBody>
      </p:sp>
      <p:sp>
        <p:nvSpPr>
          <p:cNvPr id="74" name="Freeform 126">
            <a:extLst>
              <a:ext uri="{FF2B5EF4-FFF2-40B4-BE49-F238E27FC236}">
                <a16:creationId xmlns:a16="http://schemas.microsoft.com/office/drawing/2014/main" id="{061EE212-FD20-B259-FA3F-8E909D0A5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B218242-29DA-080D-38F6-6D5C5A740CCA}"/>
              </a:ext>
            </a:extLst>
          </p:cNvPr>
          <p:cNvSpPr/>
          <p:nvPr/>
        </p:nvSpPr>
        <p:spPr>
          <a:xfrm>
            <a:off x="7744182" y="30821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播放器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36F6238-29F8-DF58-6102-375911755AC6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基础功能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A760466-5D4D-DBEA-AAEE-8DC427472E59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高级功能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8D85E32-68D4-0928-877C-995D2D581E0A}"/>
              </a:ext>
            </a:extLst>
          </p:cNvPr>
          <p:cNvCxnSpPr/>
          <p:nvPr/>
        </p:nvCxnSpPr>
        <p:spPr>
          <a:xfrm>
            <a:off x="8873067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549C555-2298-3237-D618-B52BDC6BFF70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6A23462-AFC4-A719-3832-FF74C58489C7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56E126-D513-869D-3454-1DA8EBEB72FF}"/>
              </a:ext>
            </a:extLst>
          </p:cNvPr>
          <p:cNvGrpSpPr/>
          <p:nvPr/>
        </p:nvGrpSpPr>
        <p:grpSpPr>
          <a:xfrm>
            <a:off x="3005545" y="1604509"/>
            <a:ext cx="4713671" cy="3047696"/>
            <a:chOff x="3575196" y="1824642"/>
            <a:chExt cx="6104299" cy="3946828"/>
          </a:xfrm>
        </p:grpSpPr>
        <p:sp>
          <p:nvSpPr>
            <p:cNvPr id="123" name="îŝḷiḓê">
              <a:extLst>
                <a:ext uri="{FF2B5EF4-FFF2-40B4-BE49-F238E27FC236}">
                  <a16:creationId xmlns:a16="http://schemas.microsoft.com/office/drawing/2014/main" id="{972010E8-FFC5-5867-8C6D-2488A84D64CC}"/>
                </a:ext>
              </a:extLst>
            </p:cNvPr>
            <p:cNvSpPr/>
            <p:nvPr/>
          </p:nvSpPr>
          <p:spPr bwMode="auto">
            <a:xfrm>
              <a:off x="7511416" y="3223594"/>
              <a:ext cx="1880058" cy="1148925"/>
            </a:xfrm>
            <a:prstGeom prst="homePlate">
              <a:avLst>
                <a:gd name="adj" fmla="val 39555"/>
              </a:avLst>
            </a:prstGeom>
            <a:solidFill>
              <a:srgbClr val="FFC000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ṣ1iďé">
              <a:extLst>
                <a:ext uri="{FF2B5EF4-FFF2-40B4-BE49-F238E27FC236}">
                  <a16:creationId xmlns:a16="http://schemas.microsoft.com/office/drawing/2014/main" id="{42515536-A736-E597-A433-35D3BFDC310F}"/>
                </a:ext>
              </a:extLst>
            </p:cNvPr>
            <p:cNvSpPr/>
            <p:nvPr/>
          </p:nvSpPr>
          <p:spPr bwMode="auto">
            <a:xfrm>
              <a:off x="9001251" y="3221505"/>
              <a:ext cx="678244" cy="1153103"/>
            </a:xfrm>
            <a:prstGeom prst="chevron">
              <a:avLst>
                <a:gd name="adj" fmla="val 67329"/>
              </a:avLst>
            </a:prstGeom>
            <a:solidFill>
              <a:srgbClr val="FFC000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ṧlidè">
              <a:extLst>
                <a:ext uri="{FF2B5EF4-FFF2-40B4-BE49-F238E27FC236}">
                  <a16:creationId xmlns:a16="http://schemas.microsoft.com/office/drawing/2014/main" id="{96AE5F95-0829-C0B1-2670-2B4BD9D8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703" y="2026734"/>
              <a:ext cx="815156" cy="389901"/>
            </a:xfrm>
            <a:custGeom>
              <a:avLst/>
              <a:gdLst/>
              <a:ahLst/>
              <a:cxnLst>
                <a:cxn ang="0">
                  <a:pos x="566" y="257"/>
                </a:cxn>
                <a:cxn ang="0">
                  <a:pos x="0" y="257"/>
                </a:cxn>
                <a:cxn ang="0">
                  <a:pos x="0" y="0"/>
                </a:cxn>
                <a:cxn ang="0">
                  <a:pos x="351" y="0"/>
                </a:cxn>
                <a:cxn ang="0">
                  <a:pos x="566" y="257"/>
                </a:cxn>
              </a:cxnLst>
              <a:rect l="0" t="0" r="r" b="b"/>
              <a:pathLst>
                <a:path w="566" h="257">
                  <a:moveTo>
                    <a:pt x="566" y="257"/>
                  </a:moveTo>
                  <a:lnTo>
                    <a:pt x="0" y="257"/>
                  </a:lnTo>
                  <a:lnTo>
                    <a:pt x="0" y="0"/>
                  </a:lnTo>
                  <a:lnTo>
                    <a:pt x="351" y="0"/>
                  </a:lnTo>
                  <a:lnTo>
                    <a:pt x="566" y="257"/>
                  </a:lnTo>
                  <a:close/>
                </a:path>
              </a:pathLst>
            </a:custGeom>
            <a:solidFill>
              <a:srgbClr val="1C50A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ḷiḑè">
              <a:extLst>
                <a:ext uri="{FF2B5EF4-FFF2-40B4-BE49-F238E27FC236}">
                  <a16:creationId xmlns:a16="http://schemas.microsoft.com/office/drawing/2014/main" id="{03AEDABD-F4C0-BA8E-AA2E-694DD8048218}"/>
                </a:ext>
              </a:extLst>
            </p:cNvPr>
            <p:cNvSpPr/>
            <p:nvPr/>
          </p:nvSpPr>
          <p:spPr bwMode="auto">
            <a:xfrm>
              <a:off x="4744244" y="2415918"/>
              <a:ext cx="390218" cy="696818"/>
            </a:xfrm>
            <a:prstGeom prst="rect">
              <a:avLst/>
            </a:prstGeom>
            <a:solidFill>
              <a:srgbClr val="1C50A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liḑè">
              <a:extLst>
                <a:ext uri="{FF2B5EF4-FFF2-40B4-BE49-F238E27FC236}">
                  <a16:creationId xmlns:a16="http://schemas.microsoft.com/office/drawing/2014/main" id="{2B930306-8A44-F20C-65F0-F3C92D457551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745538" y="3112736"/>
              <a:ext cx="1558156" cy="393573"/>
            </a:xfrm>
            <a:custGeom>
              <a:avLst/>
              <a:gdLst/>
              <a:ahLst/>
              <a:cxnLst>
                <a:cxn ang="0">
                  <a:pos x="795" y="213"/>
                </a:cxn>
                <a:cxn ang="0">
                  <a:pos x="0" y="213"/>
                </a:cxn>
                <a:cxn ang="0">
                  <a:pos x="0" y="0"/>
                </a:cxn>
                <a:cxn ang="0">
                  <a:pos x="626" y="0"/>
                </a:cxn>
                <a:cxn ang="0">
                  <a:pos x="795" y="213"/>
                </a:cxn>
                <a:cxn ang="0">
                  <a:pos x="795" y="213"/>
                </a:cxn>
                <a:cxn ang="0">
                  <a:pos x="795" y="213"/>
                </a:cxn>
              </a:cxnLst>
              <a:rect l="0" t="0" r="r" b="b"/>
              <a:pathLst>
                <a:path w="795" h="213">
                  <a:moveTo>
                    <a:pt x="795" y="213"/>
                  </a:moveTo>
                  <a:lnTo>
                    <a:pt x="0" y="213"/>
                  </a:lnTo>
                  <a:lnTo>
                    <a:pt x="0" y="0"/>
                  </a:lnTo>
                  <a:lnTo>
                    <a:pt x="626" y="0"/>
                  </a:lnTo>
                  <a:lnTo>
                    <a:pt x="795" y="213"/>
                  </a:lnTo>
                  <a:lnTo>
                    <a:pt x="795" y="213"/>
                  </a:lnTo>
                  <a:lnTo>
                    <a:pt x="795" y="213"/>
                  </a:lnTo>
                  <a:close/>
                </a:path>
              </a:pathLst>
            </a:custGeom>
            <a:solidFill>
              <a:srgbClr val="1C50A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ṩľiḋé">
              <a:extLst>
                <a:ext uri="{FF2B5EF4-FFF2-40B4-BE49-F238E27FC236}">
                  <a16:creationId xmlns:a16="http://schemas.microsoft.com/office/drawing/2014/main" id="{19E03AFA-39EB-0742-CC50-9806ECCB0AE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19704" y="5190029"/>
              <a:ext cx="815156" cy="389901"/>
            </a:xfrm>
            <a:custGeom>
              <a:avLst/>
              <a:gdLst/>
              <a:ahLst/>
              <a:cxnLst>
                <a:cxn ang="0">
                  <a:pos x="566" y="257"/>
                </a:cxn>
                <a:cxn ang="0">
                  <a:pos x="0" y="257"/>
                </a:cxn>
                <a:cxn ang="0">
                  <a:pos x="0" y="0"/>
                </a:cxn>
                <a:cxn ang="0">
                  <a:pos x="351" y="0"/>
                </a:cxn>
                <a:cxn ang="0">
                  <a:pos x="566" y="257"/>
                </a:cxn>
              </a:cxnLst>
              <a:rect l="0" t="0" r="r" b="b"/>
              <a:pathLst>
                <a:path w="566" h="257">
                  <a:moveTo>
                    <a:pt x="566" y="257"/>
                  </a:moveTo>
                  <a:lnTo>
                    <a:pt x="0" y="257"/>
                  </a:lnTo>
                  <a:lnTo>
                    <a:pt x="0" y="0"/>
                  </a:lnTo>
                  <a:lnTo>
                    <a:pt x="351" y="0"/>
                  </a:lnTo>
                  <a:lnTo>
                    <a:pt x="566" y="257"/>
                  </a:lnTo>
                  <a:close/>
                </a:path>
              </a:pathLst>
            </a:custGeom>
            <a:solidFill>
              <a:srgbClr val="1C50A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Sľíḓé">
              <a:extLst>
                <a:ext uri="{FF2B5EF4-FFF2-40B4-BE49-F238E27FC236}">
                  <a16:creationId xmlns:a16="http://schemas.microsoft.com/office/drawing/2014/main" id="{169D6E4D-870C-DA4F-4793-F3C21AAFBCC8}"/>
                </a:ext>
              </a:extLst>
            </p:cNvPr>
            <p:cNvSpPr/>
            <p:nvPr/>
          </p:nvSpPr>
          <p:spPr bwMode="auto">
            <a:xfrm flipV="1">
              <a:off x="4744245" y="4493928"/>
              <a:ext cx="390218" cy="696818"/>
            </a:xfrm>
            <a:prstGeom prst="rect">
              <a:avLst/>
            </a:prstGeom>
            <a:solidFill>
              <a:srgbClr val="1C50A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š1ïďè">
              <a:extLst>
                <a:ext uri="{FF2B5EF4-FFF2-40B4-BE49-F238E27FC236}">
                  <a16:creationId xmlns:a16="http://schemas.microsoft.com/office/drawing/2014/main" id="{BCAAA605-7CE0-A9E1-7187-5589B6DE18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5539" y="4100355"/>
              <a:ext cx="1558157" cy="393573"/>
            </a:xfrm>
            <a:custGeom>
              <a:avLst/>
              <a:gdLst/>
              <a:ahLst/>
              <a:cxnLst>
                <a:cxn ang="0">
                  <a:pos x="795" y="213"/>
                </a:cxn>
                <a:cxn ang="0">
                  <a:pos x="0" y="213"/>
                </a:cxn>
                <a:cxn ang="0">
                  <a:pos x="0" y="0"/>
                </a:cxn>
                <a:cxn ang="0">
                  <a:pos x="626" y="0"/>
                </a:cxn>
                <a:cxn ang="0">
                  <a:pos x="795" y="213"/>
                </a:cxn>
                <a:cxn ang="0">
                  <a:pos x="795" y="213"/>
                </a:cxn>
                <a:cxn ang="0">
                  <a:pos x="795" y="213"/>
                </a:cxn>
              </a:cxnLst>
              <a:rect l="0" t="0" r="r" b="b"/>
              <a:pathLst>
                <a:path w="795" h="213">
                  <a:moveTo>
                    <a:pt x="795" y="213"/>
                  </a:moveTo>
                  <a:lnTo>
                    <a:pt x="0" y="213"/>
                  </a:lnTo>
                  <a:lnTo>
                    <a:pt x="0" y="0"/>
                  </a:lnTo>
                  <a:lnTo>
                    <a:pt x="626" y="0"/>
                  </a:lnTo>
                  <a:lnTo>
                    <a:pt x="795" y="213"/>
                  </a:lnTo>
                  <a:lnTo>
                    <a:pt x="795" y="213"/>
                  </a:lnTo>
                  <a:lnTo>
                    <a:pt x="795" y="213"/>
                  </a:lnTo>
                  <a:close/>
                </a:path>
              </a:pathLst>
            </a:custGeom>
            <a:solidFill>
              <a:srgbClr val="1C50A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ṡľîḋè">
              <a:extLst>
                <a:ext uri="{FF2B5EF4-FFF2-40B4-BE49-F238E27FC236}">
                  <a16:creationId xmlns:a16="http://schemas.microsoft.com/office/drawing/2014/main" id="{2987851F-A855-3AAC-1F6E-D361DD8417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19703" y="3606239"/>
              <a:ext cx="1983991" cy="393573"/>
            </a:xfrm>
            <a:prstGeom prst="rect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ṩlíḓe">
              <a:extLst>
                <a:ext uri="{FF2B5EF4-FFF2-40B4-BE49-F238E27FC236}">
                  <a16:creationId xmlns:a16="http://schemas.microsoft.com/office/drawing/2014/main" id="{421AA743-F18A-4CB4-36C5-A2A46F6DA687}"/>
                </a:ext>
              </a:extLst>
            </p:cNvPr>
            <p:cNvSpPr/>
            <p:nvPr/>
          </p:nvSpPr>
          <p:spPr bwMode="auto">
            <a:xfrm>
              <a:off x="3575196" y="1824642"/>
              <a:ext cx="777263" cy="777263"/>
            </a:xfrm>
            <a:prstGeom prst="ellipse">
              <a:avLst/>
            </a:prstGeom>
            <a:noFill/>
            <a:ln w="57150">
              <a:solidFill>
                <a:srgbClr val="1C50A2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2000" b="1" dirty="0"/>
                <a:t>01</a:t>
              </a:r>
            </a:p>
          </p:txBody>
        </p:sp>
        <p:sp>
          <p:nvSpPr>
            <p:cNvPr id="133" name="îs1îḋè">
              <a:extLst>
                <a:ext uri="{FF2B5EF4-FFF2-40B4-BE49-F238E27FC236}">
                  <a16:creationId xmlns:a16="http://schemas.microsoft.com/office/drawing/2014/main" id="{90D04FA4-7010-1FEF-542F-93DADD7A5E80}"/>
                </a:ext>
              </a:extLst>
            </p:cNvPr>
            <p:cNvSpPr/>
            <p:nvPr/>
          </p:nvSpPr>
          <p:spPr bwMode="auto">
            <a:xfrm>
              <a:off x="3575196" y="3415254"/>
              <a:ext cx="777263" cy="777263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2000" b="1"/>
                <a:t>02</a:t>
              </a:r>
            </a:p>
          </p:txBody>
        </p:sp>
        <p:sp>
          <p:nvSpPr>
            <p:cNvPr id="134" name="í$ļîḑe">
              <a:extLst>
                <a:ext uri="{FF2B5EF4-FFF2-40B4-BE49-F238E27FC236}">
                  <a16:creationId xmlns:a16="http://schemas.microsoft.com/office/drawing/2014/main" id="{EE80B486-CF1C-8CA0-83F8-FD443A08BEC3}"/>
                </a:ext>
              </a:extLst>
            </p:cNvPr>
            <p:cNvSpPr/>
            <p:nvPr/>
          </p:nvSpPr>
          <p:spPr bwMode="auto">
            <a:xfrm>
              <a:off x="3575196" y="4994207"/>
              <a:ext cx="777263" cy="777263"/>
            </a:xfrm>
            <a:prstGeom prst="ellipse">
              <a:avLst/>
            </a:prstGeom>
            <a:noFill/>
            <a:ln w="57150">
              <a:solidFill>
                <a:srgbClr val="1C50A2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2000" b="1"/>
                <a:t>03</a:t>
              </a:r>
            </a:p>
          </p:txBody>
        </p:sp>
        <p:sp>
          <p:nvSpPr>
            <p:cNvPr id="135" name="iṥļïḑé">
              <a:extLst>
                <a:ext uri="{FF2B5EF4-FFF2-40B4-BE49-F238E27FC236}">
                  <a16:creationId xmlns:a16="http://schemas.microsoft.com/office/drawing/2014/main" id="{8AD93EFC-FB6C-23B1-A38C-CA56AB1665AE}"/>
                </a:ext>
              </a:extLst>
            </p:cNvPr>
            <p:cNvSpPr/>
            <p:nvPr/>
          </p:nvSpPr>
          <p:spPr>
            <a:xfrm>
              <a:off x="5972029" y="2927539"/>
              <a:ext cx="1741037" cy="174103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C50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8" name="ísļiḋé">
            <a:extLst>
              <a:ext uri="{FF2B5EF4-FFF2-40B4-BE49-F238E27FC236}">
                <a16:creationId xmlns:a16="http://schemas.microsoft.com/office/drawing/2014/main" id="{758159DA-7F9E-1806-3B43-7B87E8437443}"/>
              </a:ext>
            </a:extLst>
          </p:cNvPr>
          <p:cNvSpPr txBox="1"/>
          <p:nvPr/>
        </p:nvSpPr>
        <p:spPr bwMode="auto">
          <a:xfrm>
            <a:off x="1218114" y="1709947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chemeClr val="accent1"/>
                </a:solidFill>
              </a:rPr>
              <a:t>QMediaPlayer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140" name="ísļiḋé">
            <a:extLst>
              <a:ext uri="{FF2B5EF4-FFF2-40B4-BE49-F238E27FC236}">
                <a16:creationId xmlns:a16="http://schemas.microsoft.com/office/drawing/2014/main" id="{3FC91E7A-975A-623B-E155-2C720BD842DD}"/>
              </a:ext>
            </a:extLst>
          </p:cNvPr>
          <p:cNvSpPr txBox="1"/>
          <p:nvPr/>
        </p:nvSpPr>
        <p:spPr bwMode="auto">
          <a:xfrm>
            <a:off x="1192219" y="2980238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chemeClr val="accent1"/>
                </a:solidFill>
              </a:rPr>
              <a:t>QVideoWidget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142" name="ísļiḋé">
            <a:extLst>
              <a:ext uri="{FF2B5EF4-FFF2-40B4-BE49-F238E27FC236}">
                <a16:creationId xmlns:a16="http://schemas.microsoft.com/office/drawing/2014/main" id="{B06C706E-CE26-DA6D-7022-93D56DE174B8}"/>
              </a:ext>
            </a:extLst>
          </p:cNvPr>
          <p:cNvSpPr txBox="1"/>
          <p:nvPr/>
        </p:nvSpPr>
        <p:spPr bwMode="auto">
          <a:xfrm>
            <a:off x="1218114" y="4153161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chemeClr val="accent1"/>
                </a:solidFill>
              </a:rPr>
              <a:t>QAudioOutput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1CEC77-022F-E1F7-3E76-024285BDB9DD}"/>
              </a:ext>
            </a:extLst>
          </p:cNvPr>
          <p:cNvSpPr txBox="1"/>
          <p:nvPr/>
        </p:nvSpPr>
        <p:spPr>
          <a:xfrm>
            <a:off x="8105819" y="1709947"/>
            <a:ext cx="38484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QMediaPlayer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*player 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QMediaPlayer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QVideoWidget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videowidget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QVideoWidget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QVBoxLayout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*layout 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QVBoxLayout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QAudioOutput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audioOutput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QAudioOutput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</p:txBody>
      </p:sp>
      <p:pic>
        <p:nvPicPr>
          <p:cNvPr id="145" name="图片 144">
            <a:extLst>
              <a:ext uri="{FF2B5EF4-FFF2-40B4-BE49-F238E27FC236}">
                <a16:creationId xmlns:a16="http://schemas.microsoft.com/office/drawing/2014/main" id="{46248B3D-ACFD-A837-8910-E3DDD0493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42" y="2712733"/>
            <a:ext cx="831247" cy="83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250DB267-83D8-6552-D827-E6A797435876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F407009-E362-3056-4FA8-D62BE01F77FB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95C524C9-1825-A3C9-A071-30BB3B3E889C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9DE1C0FC-40B9-B670-220B-0913F4C955D8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D787DB18-F9E9-D292-95C8-6ACD3A003DFC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3" name="文本框 9">
            <a:extLst>
              <a:ext uri="{FF2B5EF4-FFF2-40B4-BE49-F238E27FC236}">
                <a16:creationId xmlns:a16="http://schemas.microsoft.com/office/drawing/2014/main" id="{EF0B7E44-95E0-C41C-C57B-FB34746A3935}"/>
              </a:ext>
            </a:extLst>
          </p:cNvPr>
          <p:cNvSpPr txBox="1"/>
          <p:nvPr/>
        </p:nvSpPr>
        <p:spPr>
          <a:xfrm>
            <a:off x="1124442" y="290670"/>
            <a:ext cx="2548276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后端设计与实现</a:t>
            </a:r>
          </a:p>
        </p:txBody>
      </p:sp>
      <p:sp>
        <p:nvSpPr>
          <p:cNvPr id="74" name="Freeform 126">
            <a:extLst>
              <a:ext uri="{FF2B5EF4-FFF2-40B4-BE49-F238E27FC236}">
                <a16:creationId xmlns:a16="http://schemas.microsoft.com/office/drawing/2014/main" id="{061EE212-FD20-B259-FA3F-8E909D0A5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B218242-29DA-080D-38F6-6D5C5A740CCA}"/>
              </a:ext>
            </a:extLst>
          </p:cNvPr>
          <p:cNvSpPr/>
          <p:nvPr/>
        </p:nvSpPr>
        <p:spPr>
          <a:xfrm>
            <a:off x="7744182" y="30821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播放器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36F6238-29F8-DF58-6102-375911755AC6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基础功能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A760466-5D4D-DBEA-AAEE-8DC427472E59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高级功能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8D85E32-68D4-0928-877C-995D2D581E0A}"/>
              </a:ext>
            </a:extLst>
          </p:cNvPr>
          <p:cNvCxnSpPr/>
          <p:nvPr/>
        </p:nvCxnSpPr>
        <p:spPr>
          <a:xfrm>
            <a:off x="8873067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549C555-2298-3237-D618-B52BDC6BFF70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6A23462-AFC4-A719-3832-FF74C58489C7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E757A87-D5A5-A015-8796-C708ACB0032F}"/>
              </a:ext>
            </a:extLst>
          </p:cNvPr>
          <p:cNvGrpSpPr/>
          <p:nvPr/>
        </p:nvGrpSpPr>
        <p:grpSpPr>
          <a:xfrm>
            <a:off x="2834744" y="2397390"/>
            <a:ext cx="6503989" cy="3411340"/>
            <a:chOff x="2208211" y="1389857"/>
            <a:chExt cx="7775577" cy="407828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62F2C33-3FF9-169C-BF00-02520F34E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977" y="1458120"/>
              <a:ext cx="39687" cy="784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sym typeface="+mn-lt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86185B9-C56D-AE75-BC14-40A56F75F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6" y="1458120"/>
              <a:ext cx="39688" cy="784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sym typeface="+mn-lt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208A816-2FE5-8108-882F-7FB89026B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2052" y="2380461"/>
              <a:ext cx="39687" cy="784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9411154-73A1-AA50-A2B9-53D88BDDD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4886" y="2386811"/>
              <a:ext cx="39688" cy="784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sym typeface="+mn-lt"/>
              </a:endParaRPr>
            </a:p>
          </p:txBody>
        </p:sp>
        <p:sp>
          <p:nvSpPr>
            <p:cNvPr id="39" name="TextBox 53">
              <a:extLst>
                <a:ext uri="{FF2B5EF4-FFF2-40B4-BE49-F238E27FC236}">
                  <a16:creationId xmlns:a16="http://schemas.microsoft.com/office/drawing/2014/main" id="{077388B1-46BA-F300-8CDB-17DE19E7F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938" y="1389857"/>
              <a:ext cx="1685925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1600">
                  <a:solidFill>
                    <a:srgbClr val="FFFFFF"/>
                  </a:solidFill>
                  <a:sym typeface="+mn-lt"/>
                </a:rPr>
                <a:t>请在此处输入您的文本</a:t>
              </a:r>
              <a:endParaRPr lang="en-US" altLang="zh-CN" sz="1600">
                <a:solidFill>
                  <a:srgbClr val="FFFFFF"/>
                </a:solidFill>
                <a:sym typeface="+mn-lt"/>
              </a:endParaRPr>
            </a:p>
          </p:txBody>
        </p:sp>
        <p:sp>
          <p:nvSpPr>
            <p:cNvPr id="40" name="TextBox 54">
              <a:extLst>
                <a:ext uri="{FF2B5EF4-FFF2-40B4-BE49-F238E27FC236}">
                  <a16:creationId xmlns:a16="http://schemas.microsoft.com/office/drawing/2014/main" id="{E9C32960-5342-AD05-D62B-3DD70381F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211" y="2323308"/>
              <a:ext cx="1482725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1600">
                  <a:solidFill>
                    <a:srgbClr val="FFFFFF"/>
                  </a:solidFill>
                  <a:sym typeface="+mn-lt"/>
                </a:rPr>
                <a:t>请在此处输入您的文本</a:t>
              </a:r>
              <a:endParaRPr lang="en-US" altLang="zh-CN" sz="1600">
                <a:solidFill>
                  <a:srgbClr val="FFFFFF"/>
                </a:solidFill>
                <a:sym typeface="+mn-lt"/>
              </a:endParaRPr>
            </a:p>
          </p:txBody>
        </p:sp>
        <p:sp>
          <p:nvSpPr>
            <p:cNvPr id="41" name="TextBox 56">
              <a:extLst>
                <a:ext uri="{FF2B5EF4-FFF2-40B4-BE49-F238E27FC236}">
                  <a16:creationId xmlns:a16="http://schemas.microsoft.com/office/drawing/2014/main" id="{367F38F6-8A33-F1F2-631F-611384BEA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7437" y="2337597"/>
              <a:ext cx="1276351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1600">
                  <a:solidFill>
                    <a:srgbClr val="FFFFFF"/>
                  </a:solidFill>
                  <a:sym typeface="+mn-lt"/>
                </a:rPr>
                <a:t>请在此处输入您的文本</a:t>
              </a:r>
              <a:endParaRPr lang="en-US" altLang="zh-CN" sz="1600">
                <a:solidFill>
                  <a:srgbClr val="FFFFFF"/>
                </a:solidFill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0041D9D-B73E-CA53-A802-2B8DB867CEAF}"/>
                </a:ext>
              </a:extLst>
            </p:cNvPr>
            <p:cNvGrpSpPr/>
            <p:nvPr/>
          </p:nvGrpSpPr>
          <p:grpSpPr bwMode="auto">
            <a:xfrm>
              <a:off x="4156076" y="2680494"/>
              <a:ext cx="3792535" cy="2787651"/>
              <a:chOff x="0" y="0"/>
              <a:chExt cx="3792553" cy="2787812"/>
            </a:xfrm>
          </p:grpSpPr>
          <p:sp>
            <p:nvSpPr>
              <p:cNvPr id="47" name="任意多边形 27">
                <a:extLst>
                  <a:ext uri="{FF2B5EF4-FFF2-40B4-BE49-F238E27FC236}">
                    <a16:creationId xmlns:a16="http://schemas.microsoft.com/office/drawing/2014/main" id="{81293529-9F66-8435-BBB4-1DECC2211A52}"/>
                  </a:ext>
                </a:extLst>
              </p:cNvPr>
              <p:cNvSpPr/>
              <p:nvPr/>
            </p:nvSpPr>
            <p:spPr bwMode="auto">
              <a:xfrm>
                <a:off x="2906724" y="812847"/>
                <a:ext cx="830267" cy="1054161"/>
              </a:xfrm>
              <a:custGeom>
                <a:avLst/>
                <a:gdLst>
                  <a:gd name="T0" fmla="*/ 0 w 952089"/>
                  <a:gd name="T1" fmla="*/ 552074 h 1208690"/>
                  <a:gd name="T2" fmla="*/ 14536 w 952089"/>
                  <a:gd name="T3" fmla="*/ 1054161 h 1208690"/>
                  <a:gd name="T4" fmla="*/ 830267 w 952089"/>
                  <a:gd name="T5" fmla="*/ 293332 h 1208690"/>
                  <a:gd name="T6" fmla="*/ 830267 w 952089"/>
                  <a:gd name="T7" fmla="*/ 0 h 1208690"/>
                  <a:gd name="T8" fmla="*/ 0 w 952089"/>
                  <a:gd name="T9" fmla="*/ 552074 h 12086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2089" h="1208690">
                    <a:moveTo>
                      <a:pt x="0" y="633002"/>
                    </a:moveTo>
                    <a:lnTo>
                      <a:pt x="16669" y="1208690"/>
                    </a:lnTo>
                    <a:lnTo>
                      <a:pt x="952089" y="336331"/>
                    </a:lnTo>
                    <a:lnTo>
                      <a:pt x="952089" y="0"/>
                    </a:lnTo>
                    <a:lnTo>
                      <a:pt x="0" y="633002"/>
                    </a:lnTo>
                    <a:close/>
                  </a:path>
                </a:pathLst>
              </a:custGeom>
              <a:solidFill>
                <a:schemeClr val="bg1">
                  <a:alpha val="41176"/>
                </a:schemeClr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任意多边形 28">
                <a:extLst>
                  <a:ext uri="{FF2B5EF4-FFF2-40B4-BE49-F238E27FC236}">
                    <a16:creationId xmlns:a16="http://schemas.microsoft.com/office/drawing/2014/main" id="{FA6DB470-E345-AF17-CE86-E19610B15D44}"/>
                  </a:ext>
                </a:extLst>
              </p:cNvPr>
              <p:cNvSpPr/>
              <p:nvPr/>
            </p:nvSpPr>
            <p:spPr bwMode="auto">
              <a:xfrm>
                <a:off x="928691" y="1416132"/>
                <a:ext cx="1001717" cy="1368505"/>
              </a:xfrm>
              <a:custGeom>
                <a:avLst/>
                <a:gdLst>
                  <a:gd name="T0" fmla="*/ 884 w 1145628"/>
                  <a:gd name="T1" fmla="*/ 0 h 1568011"/>
                  <a:gd name="T2" fmla="*/ 1001717 w 1145628"/>
                  <a:gd name="T3" fmla="*/ 597968 h 1568011"/>
                  <a:gd name="T4" fmla="*/ 1001717 w 1145628"/>
                  <a:gd name="T5" fmla="*/ 1368505 h 1568011"/>
                  <a:gd name="T6" fmla="*/ 0 w 1145628"/>
                  <a:gd name="T7" fmla="*/ 506238 h 1568011"/>
                  <a:gd name="T8" fmla="*/ 884 w 1145628"/>
                  <a:gd name="T9" fmla="*/ 0 h 15680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5628" h="1568011">
                    <a:moveTo>
                      <a:pt x="1011" y="0"/>
                    </a:moveTo>
                    <a:lnTo>
                      <a:pt x="1145628" y="685142"/>
                    </a:lnTo>
                    <a:lnTo>
                      <a:pt x="1145628" y="1568011"/>
                    </a:lnTo>
                    <a:lnTo>
                      <a:pt x="0" y="580039"/>
                    </a:lnTo>
                    <a:lnTo>
                      <a:pt x="1011" y="0"/>
                    </a:lnTo>
                    <a:close/>
                  </a:path>
                </a:pathLst>
              </a:custGeom>
              <a:solidFill>
                <a:schemeClr val="bg1">
                  <a:alpha val="41176"/>
                </a:schemeClr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任意多边形 29">
                <a:extLst>
                  <a:ext uri="{FF2B5EF4-FFF2-40B4-BE49-F238E27FC236}">
                    <a16:creationId xmlns:a16="http://schemas.microsoft.com/office/drawing/2014/main" id="{F9380193-228B-A7FD-35FD-8BB84C78F808}"/>
                  </a:ext>
                </a:extLst>
              </p:cNvPr>
              <p:cNvSpPr/>
              <p:nvPr/>
            </p:nvSpPr>
            <p:spPr bwMode="auto">
              <a:xfrm>
                <a:off x="1928820" y="1381205"/>
                <a:ext cx="963617" cy="1406607"/>
              </a:xfrm>
              <a:custGeom>
                <a:avLst/>
                <a:gdLst>
                  <a:gd name="T0" fmla="*/ 0 w 1072056"/>
                  <a:gd name="T1" fmla="*/ 633028 h 1611448"/>
                  <a:gd name="T2" fmla="*/ 2078 w 1072056"/>
                  <a:gd name="T3" fmla="*/ 1406607 h 1611448"/>
                  <a:gd name="T4" fmla="*/ 963617 w 1072056"/>
                  <a:gd name="T5" fmla="*/ 513762 h 1611448"/>
                  <a:gd name="T6" fmla="*/ 963617 w 1072056"/>
                  <a:gd name="T7" fmla="*/ 0 h 1611448"/>
                  <a:gd name="T8" fmla="*/ 0 w 1072056"/>
                  <a:gd name="T9" fmla="*/ 633028 h 16114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2056" h="1611448">
                    <a:moveTo>
                      <a:pt x="0" y="725214"/>
                    </a:moveTo>
                    <a:cubicBezTo>
                      <a:pt x="1541" y="1019038"/>
                      <a:pt x="771" y="1317624"/>
                      <a:pt x="2312" y="1611448"/>
                    </a:cubicBezTo>
                    <a:lnTo>
                      <a:pt x="1072056" y="588580"/>
                    </a:lnTo>
                    <a:lnTo>
                      <a:pt x="1072056" y="0"/>
                    </a:lnTo>
                    <a:lnTo>
                      <a:pt x="0" y="725214"/>
                    </a:lnTo>
                    <a:close/>
                  </a:path>
                </a:pathLst>
              </a:custGeom>
              <a:solidFill>
                <a:schemeClr val="bg1">
                  <a:alpha val="41176"/>
                </a:schemeClr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任意多边形 30">
                <a:extLst>
                  <a:ext uri="{FF2B5EF4-FFF2-40B4-BE49-F238E27FC236}">
                    <a16:creationId xmlns:a16="http://schemas.microsoft.com/office/drawing/2014/main" id="{21C60099-37B4-DE31-9DA1-0888F4470546}"/>
                  </a:ext>
                </a:extLst>
              </p:cNvPr>
              <p:cNvSpPr/>
              <p:nvPr/>
            </p:nvSpPr>
            <p:spPr bwMode="auto">
              <a:xfrm>
                <a:off x="928691" y="860475"/>
                <a:ext cx="1963746" cy="1168468"/>
              </a:xfrm>
              <a:custGeom>
                <a:avLst/>
                <a:gdLst>
                  <a:gd name="T0" fmla="*/ 996863 w 2753711"/>
                  <a:gd name="T1" fmla="*/ 1168468 h 1639613"/>
                  <a:gd name="T2" fmla="*/ 0 w 2753711"/>
                  <a:gd name="T3" fmla="*/ 554273 h 1639613"/>
                  <a:gd name="T4" fmla="*/ 974378 w 2753711"/>
                  <a:gd name="T5" fmla="*/ 0 h 1639613"/>
                  <a:gd name="T6" fmla="*/ 1963746 w 2753711"/>
                  <a:gd name="T7" fmla="*/ 524313 h 1639613"/>
                  <a:gd name="T8" fmla="*/ 996863 w 2753711"/>
                  <a:gd name="T9" fmla="*/ 1168468 h 16396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53711" h="1639613">
                    <a:moveTo>
                      <a:pt x="1397876" y="1639613"/>
                    </a:moveTo>
                    <a:lnTo>
                      <a:pt x="0" y="777765"/>
                    </a:lnTo>
                    <a:lnTo>
                      <a:pt x="1366345" y="0"/>
                    </a:lnTo>
                    <a:lnTo>
                      <a:pt x="2753711" y="735724"/>
                    </a:lnTo>
                    <a:lnTo>
                      <a:pt x="1397876" y="1639613"/>
                    </a:lnTo>
                    <a:close/>
                  </a:path>
                </a:pathLst>
              </a:custGeom>
              <a:solidFill>
                <a:srgbClr val="1C50A2">
                  <a:alpha val="92940"/>
                </a:srgbClr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任意多边形 31">
                <a:extLst>
                  <a:ext uri="{FF2B5EF4-FFF2-40B4-BE49-F238E27FC236}">
                    <a16:creationId xmlns:a16="http://schemas.microsoft.com/office/drawing/2014/main" id="{465F6744-294E-72BE-BBD0-CF3AD3CDAE66}"/>
                  </a:ext>
                </a:extLst>
              </p:cNvPr>
              <p:cNvSpPr/>
              <p:nvPr/>
            </p:nvSpPr>
            <p:spPr bwMode="auto">
              <a:xfrm>
                <a:off x="1928820" y="392136"/>
                <a:ext cx="1814521" cy="974782"/>
              </a:xfrm>
              <a:custGeom>
                <a:avLst/>
                <a:gdLst>
                  <a:gd name="T0" fmla="*/ 974743 w 2543503"/>
                  <a:gd name="T1" fmla="*/ 974782 h 1366345"/>
                  <a:gd name="T2" fmla="*/ 0 w 2543503"/>
                  <a:gd name="T3" fmla="*/ 449900 h 1366345"/>
                  <a:gd name="T4" fmla="*/ 847277 w 2543503"/>
                  <a:gd name="T5" fmla="*/ 0 h 1366345"/>
                  <a:gd name="T6" fmla="*/ 1814521 w 2543503"/>
                  <a:gd name="T7" fmla="*/ 434903 h 1366345"/>
                  <a:gd name="T8" fmla="*/ 974743 w 2543503"/>
                  <a:gd name="T9" fmla="*/ 974782 h 13663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43503" h="1366345">
                    <a:moveTo>
                      <a:pt x="1366345" y="1366345"/>
                    </a:moveTo>
                    <a:lnTo>
                      <a:pt x="0" y="630621"/>
                    </a:lnTo>
                    <a:lnTo>
                      <a:pt x="1187669" y="0"/>
                    </a:lnTo>
                    <a:lnTo>
                      <a:pt x="2543503" y="609600"/>
                    </a:lnTo>
                    <a:lnTo>
                      <a:pt x="1366345" y="1366345"/>
                    </a:lnTo>
                    <a:close/>
                  </a:path>
                </a:pathLst>
              </a:custGeom>
              <a:solidFill>
                <a:srgbClr val="1C50A2">
                  <a:alpha val="92940"/>
                </a:srgbClr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任意多边形 32">
                <a:extLst>
                  <a:ext uri="{FF2B5EF4-FFF2-40B4-BE49-F238E27FC236}">
                    <a16:creationId xmlns:a16="http://schemas.microsoft.com/office/drawing/2014/main" id="{1316B21B-7BD9-CA8F-6338-34E5C552F231}"/>
                  </a:ext>
                </a:extLst>
              </p:cNvPr>
              <p:cNvSpPr/>
              <p:nvPr/>
            </p:nvSpPr>
            <p:spPr bwMode="auto">
              <a:xfrm>
                <a:off x="44450" y="406424"/>
                <a:ext cx="1836745" cy="990658"/>
              </a:xfrm>
              <a:custGeom>
                <a:avLst/>
                <a:gdLst>
                  <a:gd name="T0" fmla="*/ 867113 w 2575034"/>
                  <a:gd name="T1" fmla="*/ 990658 h 1387365"/>
                  <a:gd name="T2" fmla="*/ 1836745 w 2575034"/>
                  <a:gd name="T3" fmla="*/ 435289 h 1387365"/>
                  <a:gd name="T4" fmla="*/ 989593 w 2575034"/>
                  <a:gd name="T5" fmla="*/ 0 h 1387365"/>
                  <a:gd name="T6" fmla="*/ 0 w 2575034"/>
                  <a:gd name="T7" fmla="*/ 465309 h 1387365"/>
                  <a:gd name="T8" fmla="*/ 867113 w 2575034"/>
                  <a:gd name="T9" fmla="*/ 990658 h 13873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75034" h="1387365">
                    <a:moveTo>
                      <a:pt x="1215654" y="1387365"/>
                    </a:moveTo>
                    <a:lnTo>
                      <a:pt x="2575034" y="609600"/>
                    </a:lnTo>
                    <a:lnTo>
                      <a:pt x="1387365" y="0"/>
                    </a:lnTo>
                    <a:lnTo>
                      <a:pt x="0" y="651641"/>
                    </a:lnTo>
                    <a:lnTo>
                      <a:pt x="1215654" y="1387365"/>
                    </a:lnTo>
                    <a:close/>
                  </a:path>
                </a:pathLst>
              </a:custGeom>
              <a:solidFill>
                <a:srgbClr val="1C50A2">
                  <a:alpha val="92940"/>
                </a:srgbClr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任意多边形 33">
                <a:extLst>
                  <a:ext uri="{FF2B5EF4-FFF2-40B4-BE49-F238E27FC236}">
                    <a16:creationId xmlns:a16="http://schemas.microsoft.com/office/drawing/2014/main" id="{78DEBD9C-BB96-5BC5-77A8-18CEE2008FDB}"/>
                  </a:ext>
                </a:extLst>
              </p:cNvPr>
              <p:cNvSpPr/>
              <p:nvPr/>
            </p:nvSpPr>
            <p:spPr bwMode="auto">
              <a:xfrm>
                <a:off x="1062041" y="0"/>
                <a:ext cx="1685932" cy="839837"/>
              </a:xfrm>
              <a:custGeom>
                <a:avLst/>
                <a:gdLst>
                  <a:gd name="T0" fmla="*/ 846712 w 2364828"/>
                  <a:gd name="T1" fmla="*/ 839837 h 1177159"/>
                  <a:gd name="T2" fmla="*/ 1685932 w 2364828"/>
                  <a:gd name="T3" fmla="*/ 382426 h 1177159"/>
                  <a:gd name="T4" fmla="*/ 839220 w 2364828"/>
                  <a:gd name="T5" fmla="*/ 0 h 1177159"/>
                  <a:gd name="T6" fmla="*/ 0 w 2364828"/>
                  <a:gd name="T7" fmla="*/ 397423 h 1177159"/>
                  <a:gd name="T8" fmla="*/ 846712 w 2364828"/>
                  <a:gd name="T9" fmla="*/ 839837 h 1177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64828" h="1177159">
                    <a:moveTo>
                      <a:pt x="1187669" y="1177159"/>
                    </a:moveTo>
                    <a:lnTo>
                      <a:pt x="2364828" y="536028"/>
                    </a:lnTo>
                    <a:lnTo>
                      <a:pt x="1177159" y="0"/>
                    </a:lnTo>
                    <a:lnTo>
                      <a:pt x="0" y="557049"/>
                    </a:lnTo>
                    <a:lnTo>
                      <a:pt x="1187669" y="1177159"/>
                    </a:lnTo>
                    <a:close/>
                  </a:path>
                </a:pathLst>
              </a:custGeom>
              <a:solidFill>
                <a:srgbClr val="1C50A2">
                  <a:alpha val="92940"/>
                </a:srgbClr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任意多边形 34">
                <a:extLst>
                  <a:ext uri="{FF2B5EF4-FFF2-40B4-BE49-F238E27FC236}">
                    <a16:creationId xmlns:a16="http://schemas.microsoft.com/office/drawing/2014/main" id="{C0E97BC7-2C4A-4569-2893-5221B390A9DC}"/>
                  </a:ext>
                </a:extLst>
              </p:cNvPr>
              <p:cNvSpPr/>
              <p:nvPr/>
            </p:nvSpPr>
            <p:spPr bwMode="auto">
              <a:xfrm>
                <a:off x="44450" y="877939"/>
                <a:ext cx="868366" cy="1035110"/>
              </a:xfrm>
              <a:custGeom>
                <a:avLst/>
                <a:gdLst>
                  <a:gd name="T0" fmla="*/ 864210 w 966952"/>
                  <a:gd name="T1" fmla="*/ 514692 h 1187669"/>
                  <a:gd name="T2" fmla="*/ 868366 w 966952"/>
                  <a:gd name="T3" fmla="*/ 1035110 h 1187669"/>
                  <a:gd name="T4" fmla="*/ 0 w 966952"/>
                  <a:gd name="T5" fmla="*/ 265648 h 1187669"/>
                  <a:gd name="T6" fmla="*/ 0 w 966952"/>
                  <a:gd name="T7" fmla="*/ 0 h 1187669"/>
                  <a:gd name="T8" fmla="*/ 864210 w 966952"/>
                  <a:gd name="T9" fmla="*/ 514692 h 11876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66952" h="1187669">
                    <a:moveTo>
                      <a:pt x="962324" y="590550"/>
                    </a:moveTo>
                    <a:cubicBezTo>
                      <a:pt x="963867" y="789590"/>
                      <a:pt x="965409" y="988629"/>
                      <a:pt x="966952" y="1187669"/>
                    </a:cubicBezTo>
                    <a:lnTo>
                      <a:pt x="0" y="304800"/>
                    </a:lnTo>
                    <a:lnTo>
                      <a:pt x="0" y="0"/>
                    </a:lnTo>
                    <a:lnTo>
                      <a:pt x="962324" y="590550"/>
                    </a:lnTo>
                    <a:close/>
                  </a:path>
                </a:pathLst>
              </a:custGeom>
              <a:solidFill>
                <a:schemeClr val="bg1">
                  <a:alpha val="41176"/>
                </a:schemeClr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F790278C-98F6-2A12-7D1B-206D598EDD96}"/>
                  </a:ext>
                </a:extLst>
              </p:cNvPr>
              <p:cNvGrpSpPr/>
              <p:nvPr/>
            </p:nvGrpSpPr>
            <p:grpSpPr bwMode="auto">
              <a:xfrm>
                <a:off x="0" y="876352"/>
                <a:ext cx="3792553" cy="1747940"/>
                <a:chOff x="0" y="374"/>
                <a:chExt cx="4346308" cy="2003160"/>
              </a:xfrm>
            </p:grpSpPr>
            <p:sp>
              <p:nvSpPr>
                <p:cNvPr id="60" name="任意多边形 40">
                  <a:extLst>
                    <a:ext uri="{FF2B5EF4-FFF2-40B4-BE49-F238E27FC236}">
                      <a16:creationId xmlns:a16="http://schemas.microsoft.com/office/drawing/2014/main" id="{14017C28-FF62-D57C-A369-FA469030B502}"/>
                    </a:ext>
                  </a:extLst>
                </p:cNvPr>
                <p:cNvSpPr/>
                <p:nvPr/>
              </p:nvSpPr>
              <p:spPr bwMode="auto">
                <a:xfrm>
                  <a:off x="0" y="42220"/>
                  <a:ext cx="2223185" cy="1950397"/>
                </a:xfrm>
                <a:custGeom>
                  <a:avLst/>
                  <a:gdLst>
                    <a:gd name="T0" fmla="*/ 2223185 w 2174837"/>
                    <a:gd name="T1" fmla="*/ 1398483 h 1894257"/>
                    <a:gd name="T2" fmla="*/ 2223185 w 2174837"/>
                    <a:gd name="T3" fmla="*/ 1950397 h 1894257"/>
                    <a:gd name="T4" fmla="*/ 0 w 2174837"/>
                    <a:gd name="T5" fmla="*/ 7399 h 1894257"/>
                    <a:gd name="T6" fmla="*/ 51668 w 2174837"/>
                    <a:gd name="T7" fmla="*/ 0 h 1894257"/>
                    <a:gd name="T8" fmla="*/ 2223185 w 2174837"/>
                    <a:gd name="T9" fmla="*/ 1398483 h 18942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74837" h="1894257">
                      <a:moveTo>
                        <a:pt x="2174837" y="1358229"/>
                      </a:moveTo>
                      <a:lnTo>
                        <a:pt x="2174837" y="1894257"/>
                      </a:lnTo>
                      <a:lnTo>
                        <a:pt x="0" y="7186"/>
                      </a:lnTo>
                      <a:lnTo>
                        <a:pt x="50544" y="0"/>
                      </a:lnTo>
                      <a:lnTo>
                        <a:pt x="2174837" y="1358229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41176"/>
                  </a:schemeClr>
                </a:solidFill>
                <a:ln>
                  <a:noFill/>
                </a:ln>
                <a:effectLst>
                  <a:outerShdw dist="38100" dir="2700000" algn="ctr" rotWithShape="0">
                    <a:srgbClr val="000000">
                      <a:alpha val="39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1" name="任意多边形 41">
                  <a:extLst>
                    <a:ext uri="{FF2B5EF4-FFF2-40B4-BE49-F238E27FC236}">
                      <a16:creationId xmlns:a16="http://schemas.microsoft.com/office/drawing/2014/main" id="{28CE8909-D321-7E3A-0D4A-5098750B4E43}"/>
                    </a:ext>
                  </a:extLst>
                </p:cNvPr>
                <p:cNvSpPr/>
                <p:nvPr/>
              </p:nvSpPr>
              <p:spPr bwMode="auto">
                <a:xfrm>
                  <a:off x="2210449" y="374"/>
                  <a:ext cx="2135859" cy="2003160"/>
                </a:xfrm>
                <a:custGeom>
                  <a:avLst/>
                  <a:gdLst>
                    <a:gd name="T0" fmla="*/ 0 w 2075588"/>
                    <a:gd name="T1" fmla="*/ 1431547 h 1952120"/>
                    <a:gd name="T2" fmla="*/ 0 w 2075588"/>
                    <a:gd name="T3" fmla="*/ 2003160 h 1952120"/>
                    <a:gd name="T4" fmla="*/ 2135859 w 2075588"/>
                    <a:gd name="T5" fmla="*/ 3985 h 1952120"/>
                    <a:gd name="T6" fmla="*/ 2078698 w 2075588"/>
                    <a:gd name="T7" fmla="*/ 0 h 1952120"/>
                    <a:gd name="T8" fmla="*/ 0 w 2075588"/>
                    <a:gd name="T9" fmla="*/ 1431547 h 1952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75588" h="1952120">
                      <a:moveTo>
                        <a:pt x="0" y="1395072"/>
                      </a:moveTo>
                      <a:lnTo>
                        <a:pt x="0" y="1952120"/>
                      </a:lnTo>
                      <a:lnTo>
                        <a:pt x="2075588" y="3883"/>
                      </a:lnTo>
                      <a:cubicBezTo>
                        <a:pt x="2073905" y="9299"/>
                        <a:pt x="2021723" y="19746"/>
                        <a:pt x="2020040" y="0"/>
                      </a:cubicBezTo>
                      <a:lnTo>
                        <a:pt x="0" y="1395072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  <a:alpha val="41176"/>
                  </a:schemeClr>
                </a:solidFill>
                <a:ln>
                  <a:noFill/>
                </a:ln>
                <a:effectLst>
                  <a:outerShdw dist="38100" dir="2700000" algn="ctr" rotWithShape="0">
                    <a:srgbClr val="000000">
                      <a:alpha val="39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56" name="TextBox 11">
                <a:extLst>
                  <a:ext uri="{FF2B5EF4-FFF2-40B4-BE49-F238E27FC236}">
                    <a16:creationId xmlns:a16="http://schemas.microsoft.com/office/drawing/2014/main" id="{992F0F1A-22BB-2B90-C1C1-5684B622A7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273222" y="1230385"/>
                <a:ext cx="1270005" cy="367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sym typeface="+mn-lt"/>
                  </a:rPr>
                  <a:t>2</a:t>
                </a:r>
                <a:r>
                  <a:rPr lang="zh-CN" altLang="en-US" sz="1400" b="1" dirty="0">
                    <a:solidFill>
                      <a:schemeClr val="bg1"/>
                    </a:solidFill>
                    <a:sym typeface="+mn-lt"/>
                  </a:rPr>
                  <a:t>倍速</a:t>
                </a:r>
                <a:endParaRPr lang="en-US" altLang="zh-CN" sz="1400" b="1" dirty="0">
                  <a:solidFill>
                    <a:schemeClr val="bg1"/>
                  </a:solidFill>
                  <a:sym typeface="+mn-lt"/>
                </a:endParaRPr>
              </a:p>
            </p:txBody>
          </p:sp>
          <p:sp>
            <p:nvSpPr>
              <p:cNvPr id="57" name="TextBox 11">
                <a:extLst>
                  <a:ext uri="{FF2B5EF4-FFF2-40B4-BE49-F238E27FC236}">
                    <a16:creationId xmlns:a16="http://schemas.microsoft.com/office/drawing/2014/main" id="{8B299465-90A1-BE23-EA72-AA2DEF23F3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19088" y="798559"/>
                <a:ext cx="1270005" cy="331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sym typeface="+mn-lt"/>
                  </a:rPr>
                  <a:t>音量调节</a:t>
                </a:r>
                <a:endParaRPr lang="en-US" altLang="zh-CN" sz="1200" b="1" dirty="0">
                  <a:solidFill>
                    <a:schemeClr val="bg1"/>
                  </a:solidFill>
                  <a:sym typeface="+mn-lt"/>
                </a:endParaRPr>
              </a:p>
            </p:txBody>
          </p:sp>
          <p:sp>
            <p:nvSpPr>
              <p:cNvPr id="58" name="TextBox 11">
                <a:extLst>
                  <a:ext uri="{FF2B5EF4-FFF2-40B4-BE49-F238E27FC236}">
                    <a16:creationId xmlns:a16="http://schemas.microsoft.com/office/drawing/2014/main" id="{29B41D5E-3E73-701A-9E64-C4F8B13CD8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2159009" y="798559"/>
                <a:ext cx="1271593" cy="331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sym typeface="+mn-lt"/>
                  </a:rPr>
                  <a:t>进度调节</a:t>
                </a:r>
                <a:endParaRPr lang="en-US" altLang="zh-CN" sz="1200" b="1" dirty="0">
                  <a:solidFill>
                    <a:schemeClr val="bg1"/>
                  </a:solidFill>
                  <a:sym typeface="+mn-lt"/>
                </a:endParaRPr>
              </a:p>
            </p:txBody>
          </p:sp>
          <p:sp>
            <p:nvSpPr>
              <p:cNvPr id="59" name="TextBox 11">
                <a:extLst>
                  <a:ext uri="{FF2B5EF4-FFF2-40B4-BE49-F238E27FC236}">
                    <a16:creationId xmlns:a16="http://schemas.microsoft.com/office/drawing/2014/main" id="{B51984AC-DAF6-9107-96AD-D4194533A4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241430" y="342920"/>
                <a:ext cx="1271593" cy="331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sym typeface="+mn-lt"/>
                  </a:rPr>
                  <a:t>播放暂停</a:t>
                </a:r>
                <a:endParaRPr lang="en-US" altLang="zh-CN" sz="1200" b="1" dirty="0">
                  <a:solidFill>
                    <a:schemeClr val="bg1"/>
                  </a:solidFill>
                  <a:sym typeface="+mn-lt"/>
                </a:endParaRPr>
              </a:p>
            </p:txBody>
          </p:sp>
        </p:grpSp>
        <p:sp>
          <p:nvSpPr>
            <p:cNvPr id="43" name="任意多边形 23">
              <a:extLst>
                <a:ext uri="{FF2B5EF4-FFF2-40B4-BE49-F238E27FC236}">
                  <a16:creationId xmlns:a16="http://schemas.microsoft.com/office/drawing/2014/main" id="{8A1175B9-5C9A-5327-4E89-90C86E09E4DE}"/>
                </a:ext>
              </a:extLst>
            </p:cNvPr>
            <p:cNvSpPr/>
            <p:nvPr/>
          </p:nvSpPr>
          <p:spPr bwMode="auto">
            <a:xfrm>
              <a:off x="3919535" y="2696369"/>
              <a:ext cx="1149351" cy="698500"/>
            </a:xfrm>
            <a:custGeom>
              <a:avLst/>
              <a:gdLst>
                <a:gd name="T0" fmla="*/ 1149350 w 368135"/>
                <a:gd name="T1" fmla="*/ 698500 h 1199408"/>
                <a:gd name="T2" fmla="*/ 1149350 w 368135"/>
                <a:gd name="T3" fmla="*/ 0 h 1199408"/>
                <a:gd name="T4" fmla="*/ 0 w 368135"/>
                <a:gd name="T5" fmla="*/ 0 h 1199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noFill/>
            <a:ln w="6350" cap="flat" cmpd="sng">
              <a:solidFill>
                <a:srgbClr val="1C50A2"/>
              </a:solidFill>
              <a:prstDash val="sysDot"/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任意多边形 24">
              <a:extLst>
                <a:ext uri="{FF2B5EF4-FFF2-40B4-BE49-F238E27FC236}">
                  <a16:creationId xmlns:a16="http://schemas.microsoft.com/office/drawing/2014/main" id="{DBA55A98-A4E7-A3EE-6FF5-291C9334B76C}"/>
                </a:ext>
              </a:extLst>
            </p:cNvPr>
            <p:cNvSpPr/>
            <p:nvPr/>
          </p:nvSpPr>
          <p:spPr bwMode="auto">
            <a:xfrm>
              <a:off x="5586411" y="1818482"/>
              <a:ext cx="390525" cy="1047750"/>
            </a:xfrm>
            <a:custGeom>
              <a:avLst/>
              <a:gdLst>
                <a:gd name="T0" fmla="*/ 390525 w 368135"/>
                <a:gd name="T1" fmla="*/ 1047750 h 1199408"/>
                <a:gd name="T2" fmla="*/ 390525 w 368135"/>
                <a:gd name="T3" fmla="*/ 0 h 1199408"/>
                <a:gd name="T4" fmla="*/ 0 w 368135"/>
                <a:gd name="T5" fmla="*/ 0 h 1199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noFill/>
            <a:ln w="6350" cap="flat" cmpd="sng">
              <a:solidFill>
                <a:srgbClr val="2D416C"/>
              </a:solidFill>
              <a:prstDash val="sysDot"/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任意多边形 25">
              <a:extLst>
                <a:ext uri="{FF2B5EF4-FFF2-40B4-BE49-F238E27FC236}">
                  <a16:creationId xmlns:a16="http://schemas.microsoft.com/office/drawing/2014/main" id="{E88FF82A-03F9-6A3C-ECA9-96AB8B36DF75}"/>
                </a:ext>
              </a:extLst>
            </p:cNvPr>
            <p:cNvSpPr/>
            <p:nvPr/>
          </p:nvSpPr>
          <p:spPr bwMode="auto">
            <a:xfrm flipH="1">
              <a:off x="7154860" y="1874044"/>
              <a:ext cx="298451" cy="1428750"/>
            </a:xfrm>
            <a:custGeom>
              <a:avLst/>
              <a:gdLst>
                <a:gd name="T0" fmla="*/ 298450 w 368135"/>
                <a:gd name="T1" fmla="*/ 1428750 h 1199408"/>
                <a:gd name="T2" fmla="*/ 298450 w 368135"/>
                <a:gd name="T3" fmla="*/ 0 h 1199408"/>
                <a:gd name="T4" fmla="*/ 0 w 368135"/>
                <a:gd name="T5" fmla="*/ 0 h 1199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noFill/>
            <a:ln w="6350" cap="flat" cmpd="sng">
              <a:solidFill>
                <a:srgbClr val="2D416C"/>
              </a:solidFill>
              <a:prstDash val="sysDot"/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46" name="任意多边形 26">
              <a:extLst>
                <a:ext uri="{FF2B5EF4-FFF2-40B4-BE49-F238E27FC236}">
                  <a16:creationId xmlns:a16="http://schemas.microsoft.com/office/drawing/2014/main" id="{91820639-F136-C187-65B1-D70D64BA9A2E}"/>
                </a:ext>
              </a:extLst>
            </p:cNvPr>
            <p:cNvSpPr/>
            <p:nvPr/>
          </p:nvSpPr>
          <p:spPr bwMode="auto">
            <a:xfrm flipH="1">
              <a:off x="6461124" y="2758286"/>
              <a:ext cx="1982787" cy="1127125"/>
            </a:xfrm>
            <a:custGeom>
              <a:avLst/>
              <a:gdLst>
                <a:gd name="T0" fmla="*/ 1982787 w 368135"/>
                <a:gd name="T1" fmla="*/ 1127125 h 1199408"/>
                <a:gd name="T2" fmla="*/ 1982787 w 368135"/>
                <a:gd name="T3" fmla="*/ 0 h 1199408"/>
                <a:gd name="T4" fmla="*/ 0 w 368135"/>
                <a:gd name="T5" fmla="*/ 0 h 1199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8135" h="1199408">
                  <a:moveTo>
                    <a:pt x="368135" y="1199408"/>
                  </a:moveTo>
                  <a:lnTo>
                    <a:pt x="368135" y="0"/>
                  </a:lnTo>
                  <a:lnTo>
                    <a:pt x="0" y="0"/>
                  </a:lnTo>
                </a:path>
              </a:pathLst>
            </a:custGeom>
            <a:noFill/>
            <a:ln w="6350" cap="flat" cmpd="sng">
              <a:solidFill>
                <a:srgbClr val="2D416C"/>
              </a:solidFill>
              <a:prstDash val="sysDot"/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952B6B4-1031-6098-0A3F-850C77BE2D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9026" y="2293638"/>
            <a:ext cx="1838372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886C3606-BE14-351C-7305-D1D74AEF8A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1246" y="4582088"/>
            <a:ext cx="1838371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ísļiḋé">
            <a:extLst>
              <a:ext uri="{FF2B5EF4-FFF2-40B4-BE49-F238E27FC236}">
                <a16:creationId xmlns:a16="http://schemas.microsoft.com/office/drawing/2014/main" id="{26C48417-E110-B6E1-BB11-7F05C719465B}"/>
              </a:ext>
            </a:extLst>
          </p:cNvPr>
          <p:cNvSpPr txBox="1"/>
          <p:nvPr/>
        </p:nvSpPr>
        <p:spPr bwMode="auto">
          <a:xfrm>
            <a:off x="3072853" y="2386478"/>
            <a:ext cx="2586971" cy="66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 err="1">
                <a:solidFill>
                  <a:schemeClr val="accent1"/>
                </a:solidFill>
              </a:rPr>
              <a:t>QMediaPlayer.pause</a:t>
            </a:r>
            <a:r>
              <a:rPr lang="en-US" altLang="zh-CN" b="1" dirty="0">
                <a:solidFill>
                  <a:schemeClr val="accent1"/>
                </a:solidFill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 err="1">
                <a:solidFill>
                  <a:schemeClr val="accent1"/>
                </a:solidFill>
              </a:rPr>
              <a:t>QMediaPlayer.play</a:t>
            </a:r>
            <a:r>
              <a:rPr lang="en-US" altLang="zh-CN" b="1" dirty="0">
                <a:solidFill>
                  <a:schemeClr val="accent1"/>
                </a:solidFill>
              </a:rPr>
              <a:t>()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67" name="ísļiḋé">
            <a:extLst>
              <a:ext uri="{FF2B5EF4-FFF2-40B4-BE49-F238E27FC236}">
                <a16:creationId xmlns:a16="http://schemas.microsoft.com/office/drawing/2014/main" id="{D1C95FDE-2574-C50D-C7C5-7C8D3CF53451}"/>
              </a:ext>
            </a:extLst>
          </p:cNvPr>
          <p:cNvSpPr txBox="1"/>
          <p:nvPr/>
        </p:nvSpPr>
        <p:spPr bwMode="auto">
          <a:xfrm>
            <a:off x="8179697" y="3374035"/>
            <a:ext cx="3683751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chemeClr val="accent1"/>
                </a:solidFill>
              </a:rPr>
              <a:t>QMediaPlayer.setPlaybackRate</a:t>
            </a:r>
            <a:r>
              <a:rPr lang="en-US" altLang="zh-CN" sz="1800" b="1" dirty="0">
                <a:solidFill>
                  <a:schemeClr val="accent1"/>
                </a:solidFill>
              </a:rPr>
              <a:t>()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76" name="ísļiḋé">
            <a:extLst>
              <a:ext uri="{FF2B5EF4-FFF2-40B4-BE49-F238E27FC236}">
                <a16:creationId xmlns:a16="http://schemas.microsoft.com/office/drawing/2014/main" id="{5E5D5A25-4A96-2DE4-CBA9-8A7989179A32}"/>
              </a:ext>
            </a:extLst>
          </p:cNvPr>
          <p:cNvSpPr txBox="1"/>
          <p:nvPr/>
        </p:nvSpPr>
        <p:spPr bwMode="auto">
          <a:xfrm>
            <a:off x="7401346" y="2606908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chemeClr val="accent1"/>
                </a:solidFill>
              </a:rPr>
              <a:t>QMediaPlayer.setPosition</a:t>
            </a:r>
            <a:r>
              <a:rPr lang="en-US" altLang="zh-CN" sz="1800" b="1" dirty="0">
                <a:solidFill>
                  <a:schemeClr val="accent1"/>
                </a:solidFill>
              </a:rPr>
              <a:t>()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84" name="ísļiḋé">
            <a:extLst>
              <a:ext uri="{FF2B5EF4-FFF2-40B4-BE49-F238E27FC236}">
                <a16:creationId xmlns:a16="http://schemas.microsoft.com/office/drawing/2014/main" id="{2BDF6A8C-F989-F00E-3B40-AD762A77F3D0}"/>
              </a:ext>
            </a:extLst>
          </p:cNvPr>
          <p:cNvSpPr txBox="1"/>
          <p:nvPr/>
        </p:nvSpPr>
        <p:spPr bwMode="auto">
          <a:xfrm>
            <a:off x="1063438" y="3308976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chemeClr val="accent1"/>
                </a:solidFill>
              </a:rPr>
              <a:t>QAudioOutput.setVolume</a:t>
            </a:r>
            <a:r>
              <a:rPr lang="en-US" altLang="zh-CN" sz="1800" b="1" dirty="0">
                <a:solidFill>
                  <a:schemeClr val="accent1"/>
                </a:solidFill>
              </a:rPr>
              <a:t>()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59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4BCCA95-8A7F-6ED7-EAEE-58A6F991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395"/>
            <a:ext cx="12192000" cy="5477210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250DB267-83D8-6552-D827-E6A797435876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F407009-E362-3056-4FA8-D62BE01F77FB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95C524C9-1825-A3C9-A071-30BB3B3E889C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9DE1C0FC-40B9-B670-220B-0913F4C955D8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D787DB18-F9E9-D292-95C8-6ACD3A003DFC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3" name="文本框 9">
            <a:extLst>
              <a:ext uri="{FF2B5EF4-FFF2-40B4-BE49-F238E27FC236}">
                <a16:creationId xmlns:a16="http://schemas.microsoft.com/office/drawing/2014/main" id="{EF0B7E44-95E0-C41C-C57B-FB34746A3935}"/>
              </a:ext>
            </a:extLst>
          </p:cNvPr>
          <p:cNvSpPr txBox="1"/>
          <p:nvPr/>
        </p:nvSpPr>
        <p:spPr>
          <a:xfrm>
            <a:off x="1124441" y="290670"/>
            <a:ext cx="2735039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提取媒体详细信息</a:t>
            </a:r>
          </a:p>
        </p:txBody>
      </p:sp>
      <p:sp>
        <p:nvSpPr>
          <p:cNvPr id="74" name="Freeform 126">
            <a:extLst>
              <a:ext uri="{FF2B5EF4-FFF2-40B4-BE49-F238E27FC236}">
                <a16:creationId xmlns:a16="http://schemas.microsoft.com/office/drawing/2014/main" id="{061EE212-FD20-B259-FA3F-8E909D0A5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B218242-29DA-080D-38F6-6D5C5A740CCA}"/>
              </a:ext>
            </a:extLst>
          </p:cNvPr>
          <p:cNvSpPr/>
          <p:nvPr/>
        </p:nvSpPr>
        <p:spPr>
          <a:xfrm>
            <a:off x="7744182" y="30821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播放器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36F6238-29F8-DF58-6102-375911755AC6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基础功能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A760466-5D4D-DBEA-AAEE-8DC427472E59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高级功能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8D85E32-68D4-0928-877C-995D2D581E0A}"/>
              </a:ext>
            </a:extLst>
          </p:cNvPr>
          <p:cNvCxnSpPr/>
          <p:nvPr/>
        </p:nvCxnSpPr>
        <p:spPr>
          <a:xfrm>
            <a:off x="8873067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549C555-2298-3237-D618-B52BDC6BFF70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6A23462-AFC4-A719-3832-FF74C58489C7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4DCDA2FC-4725-AD8B-73F9-795CE85E5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0" y="2559005"/>
            <a:ext cx="3206915" cy="8699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0D415D-540E-F2B8-14DB-C4B0C3611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535" y="3992316"/>
            <a:ext cx="1883044" cy="12532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8B3EFB-45DA-4EC7-A8AD-45F1F880A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535" y="5247281"/>
            <a:ext cx="1883044" cy="134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ṡľïḑè">
            <a:extLst>
              <a:ext uri="{FF2B5EF4-FFF2-40B4-BE49-F238E27FC236}">
                <a16:creationId xmlns:a16="http://schemas.microsoft.com/office/drawing/2014/main" id="{48F70259-7598-4270-874A-6F50772D10F6}"/>
              </a:ext>
            </a:extLst>
          </p:cNvPr>
          <p:cNvSpPr txBox="1"/>
          <p:nvPr/>
        </p:nvSpPr>
        <p:spPr bwMode="auto">
          <a:xfrm>
            <a:off x="6211651" y="2229605"/>
            <a:ext cx="3380923" cy="3197418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1C50A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1C50A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项目分工和进度</a:t>
            </a:r>
            <a:endParaRPr lang="en-US" altLang="zh-CN" sz="2400" dirty="0">
              <a:solidFill>
                <a:srgbClr val="1C50A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1C50A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项目功能展示</a:t>
            </a:r>
            <a:endParaRPr lang="en-US" altLang="zh-CN" sz="2400" dirty="0">
              <a:solidFill>
                <a:srgbClr val="1C50A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1C50A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前端实现</a:t>
            </a:r>
            <a:endParaRPr lang="en-US" altLang="zh-CN" sz="2400" dirty="0">
              <a:solidFill>
                <a:srgbClr val="1C50A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1C50A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后端实现</a:t>
            </a:r>
            <a:endParaRPr lang="en-US" altLang="zh-CN" sz="2400" dirty="0">
              <a:solidFill>
                <a:srgbClr val="1C50A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1C50A2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感想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latin typeface="+mn-lt"/>
              <a:ea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A1FB18E-FA01-4588-BEF9-FB96A98A84D4}"/>
              </a:ext>
            </a:extLst>
          </p:cNvPr>
          <p:cNvCxnSpPr>
            <a:cxnSpLocks/>
          </p:cNvCxnSpPr>
          <p:nvPr/>
        </p:nvCxnSpPr>
        <p:spPr>
          <a:xfrm>
            <a:off x="6100044" y="2229605"/>
            <a:ext cx="11595" cy="1749728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rgbClr val="1C50A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išľïḋé">
            <a:extLst>
              <a:ext uri="{FF2B5EF4-FFF2-40B4-BE49-F238E27FC236}">
                <a16:creationId xmlns:a16="http://schemas.microsoft.com/office/drawing/2014/main" id="{0DB1D0A1-2667-455C-9387-D7ABF0A00B8C}"/>
              </a:ext>
            </a:extLst>
          </p:cNvPr>
          <p:cNvSpPr txBox="1"/>
          <p:nvPr/>
        </p:nvSpPr>
        <p:spPr>
          <a:xfrm>
            <a:off x="3411726" y="2874981"/>
            <a:ext cx="26230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tr-T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10" name="poetry_91022">
            <a:extLst>
              <a:ext uri="{FF2B5EF4-FFF2-40B4-BE49-F238E27FC236}">
                <a16:creationId xmlns:a16="http://schemas.microsoft.com/office/drawing/2014/main" id="{ADAD6BE3-DC11-4582-9F68-50D831ADD001}"/>
              </a:ext>
            </a:extLst>
          </p:cNvPr>
          <p:cNvSpPr>
            <a:spLocks noChangeAspect="1"/>
          </p:cNvSpPr>
          <p:nvPr/>
        </p:nvSpPr>
        <p:spPr bwMode="auto">
          <a:xfrm>
            <a:off x="747237" y="214633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7678625" y="4708242"/>
            <a:ext cx="4939967" cy="507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699" rIns="91400" bIns="45699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lvl="0" algn="l" defTabSz="342900">
              <a:spcBef>
                <a:spcPct val="0"/>
              </a:spcBef>
              <a:defRPr/>
            </a:pPr>
            <a:endParaRPr lang="zh-CN" altLang="en-US" dirty="0">
              <a:solidFill>
                <a:srgbClr val="1C50A2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82095" y="2158840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11705">
              <a:defRPr/>
            </a:pPr>
            <a:r>
              <a:rPr lang="zh-CN" altLang="en-US" sz="5400" b="1" kern="0" dirty="0">
                <a:solidFill>
                  <a:srgbClr val="1C50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249793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250DB267-83D8-6552-D827-E6A797435876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F407009-E362-3056-4FA8-D62BE01F77FB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95C524C9-1825-A3C9-A071-30BB3B3E889C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9DE1C0FC-40B9-B670-220B-0913F4C955D8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D787DB18-F9E9-D292-95C8-6ACD3A003DFC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3" name="文本框 9">
            <a:extLst>
              <a:ext uri="{FF2B5EF4-FFF2-40B4-BE49-F238E27FC236}">
                <a16:creationId xmlns:a16="http://schemas.microsoft.com/office/drawing/2014/main" id="{EF0B7E44-95E0-C41C-C57B-FB34746A3935}"/>
              </a:ext>
            </a:extLst>
          </p:cNvPr>
          <p:cNvSpPr txBox="1"/>
          <p:nvPr/>
        </p:nvSpPr>
        <p:spPr>
          <a:xfrm>
            <a:off x="1124441" y="290670"/>
            <a:ext cx="3174427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提取封面图和波形图</a:t>
            </a:r>
          </a:p>
        </p:txBody>
      </p:sp>
      <p:sp>
        <p:nvSpPr>
          <p:cNvPr id="74" name="Freeform 126">
            <a:extLst>
              <a:ext uri="{FF2B5EF4-FFF2-40B4-BE49-F238E27FC236}">
                <a16:creationId xmlns:a16="http://schemas.microsoft.com/office/drawing/2014/main" id="{061EE212-FD20-B259-FA3F-8E909D0A5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B218242-29DA-080D-38F6-6D5C5A740CCA}"/>
              </a:ext>
            </a:extLst>
          </p:cNvPr>
          <p:cNvSpPr/>
          <p:nvPr/>
        </p:nvSpPr>
        <p:spPr>
          <a:xfrm>
            <a:off x="7744182" y="30821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播放器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36F6238-29F8-DF58-6102-375911755AC6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基础功能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A760466-5D4D-DBEA-AAEE-8DC427472E59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高级功能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8D85E32-68D4-0928-877C-995D2D581E0A}"/>
              </a:ext>
            </a:extLst>
          </p:cNvPr>
          <p:cNvCxnSpPr/>
          <p:nvPr/>
        </p:nvCxnSpPr>
        <p:spPr>
          <a:xfrm>
            <a:off x="8873067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549C555-2298-3237-D618-B52BDC6BFF70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6A23462-AFC4-A719-3832-FF74C58489C7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53BEAFF-ACCB-084F-F0F2-04DFE2DCC5F3}"/>
              </a:ext>
            </a:extLst>
          </p:cNvPr>
          <p:cNvSpPr txBox="1"/>
          <p:nvPr/>
        </p:nvSpPr>
        <p:spPr>
          <a:xfrm>
            <a:off x="428314" y="1339291"/>
            <a:ext cx="5766037" cy="1938992"/>
          </a:xfrm>
          <a:prstGeom prst="rect">
            <a:avLst/>
          </a:prstGeom>
          <a:noFill/>
          <a:ln w="19050">
            <a:solidFill>
              <a:srgbClr val="1C50A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guard.formatCtx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nb_streams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guard.formatCtx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-&gt;streams[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]-&gt;disposition &amp; AV_DISPOSITION_ATTACHED_PIC) {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// AV_DISPOSITION_ATTACHED_PIC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AVPacket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pkt 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guard.formatCtx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-&gt;streams[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attached_pic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QImage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QImage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fromData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uchar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pkt.data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pkt.size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用</a:t>
            </a:r>
            <a:r>
              <a:rPr lang="en-US" altLang="zh-CN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QImage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fromdata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来解析读取</a:t>
            </a:r>
            <a:endParaRPr lang="zh-CN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-&gt;cover 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存储到实例化的类成员中</a:t>
            </a:r>
            <a:endParaRPr lang="zh-CN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7" name="0da6ba7a-3b74-4f0d-a425-d549447ff346">
            <a:extLst>
              <a:ext uri="{FF2B5EF4-FFF2-40B4-BE49-F238E27FC236}">
                <a16:creationId xmlns:a16="http://schemas.microsoft.com/office/drawing/2014/main" id="{F349D991-0965-B911-CC9F-C17043DFEFB5}"/>
              </a:ext>
            </a:extLst>
          </p:cNvPr>
          <p:cNvGrpSpPr>
            <a:grpSpLocks noChangeAspect="1"/>
          </p:cNvGrpSpPr>
          <p:nvPr/>
        </p:nvGrpSpPr>
        <p:grpSpPr>
          <a:xfrm>
            <a:off x="6325072" y="1968735"/>
            <a:ext cx="3683765" cy="2920529"/>
            <a:chOff x="3692881" y="1600780"/>
            <a:chExt cx="4611997" cy="365644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C6CD970-33B0-B9D7-BC7D-E824334D7EA2}"/>
                </a:ext>
              </a:extLst>
            </p:cNvPr>
            <p:cNvGrpSpPr/>
            <p:nvPr/>
          </p:nvGrpSpPr>
          <p:grpSpPr>
            <a:xfrm>
              <a:off x="3692881" y="1600780"/>
              <a:ext cx="3954974" cy="3656442"/>
              <a:chOff x="2214367" y="334535"/>
              <a:chExt cx="6118537" cy="565669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36E482C2-B3AE-AA85-5F9E-0D3FBB95868A}"/>
                  </a:ext>
                </a:extLst>
              </p:cNvPr>
              <p:cNvGrpSpPr/>
              <p:nvPr/>
            </p:nvGrpSpPr>
            <p:grpSpPr>
              <a:xfrm>
                <a:off x="2214367" y="334535"/>
                <a:ext cx="2753726" cy="2713098"/>
                <a:chOff x="2806700" y="1498598"/>
                <a:chExt cx="2787651" cy="2746522"/>
              </a:xfrm>
            </p:grpSpPr>
            <p:sp>
              <p:nvSpPr>
                <p:cNvPr id="46" name="íṡľíḍè-任意多边形: 形状 23">
                  <a:extLst>
                    <a:ext uri="{FF2B5EF4-FFF2-40B4-BE49-F238E27FC236}">
                      <a16:creationId xmlns:a16="http://schemas.microsoft.com/office/drawing/2014/main" id="{F1C31A38-A358-FBF4-573A-E7CE90A44AF7}"/>
                    </a:ext>
                  </a:extLst>
                </p:cNvPr>
                <p:cNvSpPr/>
                <p:nvPr/>
              </p:nvSpPr>
              <p:spPr>
                <a:xfrm>
                  <a:off x="2806700" y="2547937"/>
                  <a:ext cx="2787651" cy="1697183"/>
                </a:xfrm>
                <a:custGeom>
                  <a:avLst/>
                  <a:gdLst>
                    <a:gd name="connsiteX0" fmla="*/ 0 w 2787651"/>
                    <a:gd name="connsiteY0" fmla="*/ 0 h 1697183"/>
                    <a:gd name="connsiteX1" fmla="*/ 986427 w 2787651"/>
                    <a:gd name="connsiteY1" fmla="*/ 0 h 1697183"/>
                    <a:gd name="connsiteX2" fmla="*/ 2787651 w 2787651"/>
                    <a:gd name="connsiteY2" fmla="*/ 1466955 h 1697183"/>
                    <a:gd name="connsiteX3" fmla="*/ 2787651 w 2787651"/>
                    <a:gd name="connsiteY3" fmla="*/ 1697183 h 1697183"/>
                    <a:gd name="connsiteX4" fmla="*/ 0 w 2787651"/>
                    <a:gd name="connsiteY4" fmla="*/ 284163 h 1697183"/>
                    <a:gd name="connsiteX5" fmla="*/ 0 w 2787651"/>
                    <a:gd name="connsiteY5" fmla="*/ 0 h 1697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87651" h="1697183">
                      <a:moveTo>
                        <a:pt x="0" y="0"/>
                      </a:moveTo>
                      <a:lnTo>
                        <a:pt x="986427" y="0"/>
                      </a:lnTo>
                      <a:lnTo>
                        <a:pt x="2787651" y="1466955"/>
                      </a:lnTo>
                      <a:lnTo>
                        <a:pt x="2787651" y="1697183"/>
                      </a:lnTo>
                      <a:lnTo>
                        <a:pt x="0" y="2841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C50A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47" name="íṡľíḍè-Rectangle 51">
                  <a:extLst>
                    <a:ext uri="{FF2B5EF4-FFF2-40B4-BE49-F238E27FC236}">
                      <a16:creationId xmlns:a16="http://schemas.microsoft.com/office/drawing/2014/main" id="{623E57ED-BF16-0E74-E3E8-A1F7179A09E8}"/>
                    </a:ext>
                  </a:extLst>
                </p:cNvPr>
                <p:cNvSpPr/>
                <p:nvPr/>
              </p:nvSpPr>
              <p:spPr>
                <a:xfrm>
                  <a:off x="2806700" y="1498600"/>
                  <a:ext cx="1333500" cy="13335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48" name="íṡľíḍè-任意多边形: 形状 6">
                  <a:extLst>
                    <a:ext uri="{FF2B5EF4-FFF2-40B4-BE49-F238E27FC236}">
                      <a16:creationId xmlns:a16="http://schemas.microsoft.com/office/drawing/2014/main" id="{CBCA9633-77FE-8E4E-B410-603F2D620986}"/>
                    </a:ext>
                  </a:extLst>
                </p:cNvPr>
                <p:cNvSpPr/>
                <p:nvPr/>
              </p:nvSpPr>
              <p:spPr>
                <a:xfrm rot="11379122">
                  <a:off x="4139870" y="1499101"/>
                  <a:ext cx="6265" cy="3399"/>
                </a:xfrm>
                <a:custGeom>
                  <a:avLst/>
                  <a:gdLst>
                    <a:gd name="connsiteX0" fmla="*/ 6265 w 6265"/>
                    <a:gd name="connsiteY0" fmla="*/ 3399 h 3399"/>
                    <a:gd name="connsiteX1" fmla="*/ 0 w 6265"/>
                    <a:gd name="connsiteY1" fmla="*/ 0 h 3399"/>
                    <a:gd name="connsiteX2" fmla="*/ 5687 w 6265"/>
                    <a:gd name="connsiteY2" fmla="*/ 0 h 3399"/>
                    <a:gd name="connsiteX3" fmla="*/ 6265 w 6265"/>
                    <a:gd name="connsiteY3" fmla="*/ 3399 h 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5" h="3399">
                      <a:moveTo>
                        <a:pt x="6265" y="3399"/>
                      </a:moveTo>
                      <a:lnTo>
                        <a:pt x="0" y="0"/>
                      </a:lnTo>
                      <a:lnTo>
                        <a:pt x="5687" y="0"/>
                      </a:lnTo>
                      <a:lnTo>
                        <a:pt x="6265" y="339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49" name="íṡľíḍè-任意多边形: 形状 19">
                  <a:extLst>
                    <a:ext uri="{FF2B5EF4-FFF2-40B4-BE49-F238E27FC236}">
                      <a16:creationId xmlns:a16="http://schemas.microsoft.com/office/drawing/2014/main" id="{E9559EF8-7C29-D92D-2E23-4BBC72DE37BD}"/>
                    </a:ext>
                  </a:extLst>
                </p:cNvPr>
                <p:cNvSpPr/>
                <p:nvPr/>
              </p:nvSpPr>
              <p:spPr>
                <a:xfrm>
                  <a:off x="4130886" y="1498598"/>
                  <a:ext cx="1463465" cy="2517751"/>
                </a:xfrm>
                <a:custGeom>
                  <a:avLst/>
                  <a:gdLst>
                    <a:gd name="connsiteX0" fmla="*/ 9315 w 1463465"/>
                    <a:gd name="connsiteY0" fmla="*/ 0 h 2517751"/>
                    <a:gd name="connsiteX1" fmla="*/ 1463465 w 1463465"/>
                    <a:gd name="connsiteY1" fmla="*/ 1936472 h 2517751"/>
                    <a:gd name="connsiteX2" fmla="*/ 1463465 w 1463465"/>
                    <a:gd name="connsiteY2" fmla="*/ 2517751 h 2517751"/>
                    <a:gd name="connsiteX3" fmla="*/ 0 w 1463465"/>
                    <a:gd name="connsiteY3" fmla="*/ 1324869 h 2517751"/>
                    <a:gd name="connsiteX4" fmla="*/ 9315 w 1463465"/>
                    <a:gd name="connsiteY4" fmla="*/ 0 h 2517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3465" h="2517751">
                      <a:moveTo>
                        <a:pt x="9315" y="0"/>
                      </a:moveTo>
                      <a:lnTo>
                        <a:pt x="1463465" y="1936472"/>
                      </a:lnTo>
                      <a:lnTo>
                        <a:pt x="1463465" y="2517751"/>
                      </a:lnTo>
                      <a:lnTo>
                        <a:pt x="0" y="1324869"/>
                      </a:lnTo>
                      <a:lnTo>
                        <a:pt x="9315" y="0"/>
                      </a:lnTo>
                      <a:close/>
                    </a:path>
                  </a:pathLst>
                </a:custGeom>
                <a:solidFill>
                  <a:srgbClr val="1C50A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44" name="íṡľíḍè-任意多边形: 形状 29">
                <a:extLst>
                  <a:ext uri="{FF2B5EF4-FFF2-40B4-BE49-F238E27FC236}">
                    <a16:creationId xmlns:a16="http://schemas.microsoft.com/office/drawing/2014/main" id="{38F78EEF-3F6D-53BC-77E3-FA97C1F10EAE}"/>
                  </a:ext>
                </a:extLst>
              </p:cNvPr>
              <p:cNvSpPr/>
              <p:nvPr/>
            </p:nvSpPr>
            <p:spPr>
              <a:xfrm rot="10220878" flipH="1">
                <a:off x="8326716" y="335033"/>
                <a:ext cx="6188" cy="3359"/>
              </a:xfrm>
              <a:custGeom>
                <a:avLst/>
                <a:gdLst>
                  <a:gd name="connsiteX0" fmla="*/ 6265 w 6265"/>
                  <a:gd name="connsiteY0" fmla="*/ 3399 h 3399"/>
                  <a:gd name="connsiteX1" fmla="*/ 0 w 6265"/>
                  <a:gd name="connsiteY1" fmla="*/ 0 h 3399"/>
                  <a:gd name="connsiteX2" fmla="*/ 5687 w 6265"/>
                  <a:gd name="connsiteY2" fmla="*/ 0 h 3399"/>
                  <a:gd name="connsiteX3" fmla="*/ 6265 w 6265"/>
                  <a:gd name="connsiteY3" fmla="*/ 3399 h 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5" h="3399">
                    <a:moveTo>
                      <a:pt x="6265" y="3399"/>
                    </a:moveTo>
                    <a:lnTo>
                      <a:pt x="0" y="0"/>
                    </a:lnTo>
                    <a:lnTo>
                      <a:pt x="5687" y="0"/>
                    </a:lnTo>
                    <a:lnTo>
                      <a:pt x="6265" y="3399"/>
                    </a:lnTo>
                    <a:close/>
                  </a:path>
                </a:pathLst>
              </a:custGeom>
              <a:solidFill>
                <a:schemeClr val="tx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D36A70F3-A5A8-6B85-24B1-BCBC6F7F8D2E}"/>
                  </a:ext>
                </a:extLst>
              </p:cNvPr>
              <p:cNvGrpSpPr/>
              <p:nvPr/>
            </p:nvGrpSpPr>
            <p:grpSpPr>
              <a:xfrm>
                <a:off x="2214367" y="3278129"/>
                <a:ext cx="2753726" cy="2713098"/>
                <a:chOff x="3166867" y="3519772"/>
                <a:chExt cx="2168918" cy="2136918"/>
              </a:xfrm>
            </p:grpSpPr>
            <p:sp>
              <p:nvSpPr>
                <p:cNvPr id="38" name="íṡľíḍè-任意多边形: 形状 32">
                  <a:extLst>
                    <a:ext uri="{FF2B5EF4-FFF2-40B4-BE49-F238E27FC236}">
                      <a16:creationId xmlns:a16="http://schemas.microsoft.com/office/drawing/2014/main" id="{131A2105-26FB-DE7E-9009-B684A4867764}"/>
                    </a:ext>
                  </a:extLst>
                </p:cNvPr>
                <p:cNvSpPr/>
                <p:nvPr/>
              </p:nvSpPr>
              <p:spPr>
                <a:xfrm flipV="1">
                  <a:off x="3166867" y="3519772"/>
                  <a:ext cx="2168918" cy="1320485"/>
                </a:xfrm>
                <a:custGeom>
                  <a:avLst/>
                  <a:gdLst>
                    <a:gd name="connsiteX0" fmla="*/ 0 w 2787651"/>
                    <a:gd name="connsiteY0" fmla="*/ 0 h 1697183"/>
                    <a:gd name="connsiteX1" fmla="*/ 986427 w 2787651"/>
                    <a:gd name="connsiteY1" fmla="*/ 0 h 1697183"/>
                    <a:gd name="connsiteX2" fmla="*/ 2787651 w 2787651"/>
                    <a:gd name="connsiteY2" fmla="*/ 1466955 h 1697183"/>
                    <a:gd name="connsiteX3" fmla="*/ 2787651 w 2787651"/>
                    <a:gd name="connsiteY3" fmla="*/ 1697183 h 1697183"/>
                    <a:gd name="connsiteX4" fmla="*/ 0 w 2787651"/>
                    <a:gd name="connsiteY4" fmla="*/ 284163 h 1697183"/>
                    <a:gd name="connsiteX5" fmla="*/ 0 w 2787651"/>
                    <a:gd name="connsiteY5" fmla="*/ 0 h 1697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87651" h="1697183">
                      <a:moveTo>
                        <a:pt x="0" y="0"/>
                      </a:moveTo>
                      <a:lnTo>
                        <a:pt x="986427" y="0"/>
                      </a:lnTo>
                      <a:lnTo>
                        <a:pt x="2787651" y="1466955"/>
                      </a:lnTo>
                      <a:lnTo>
                        <a:pt x="2787651" y="1697183"/>
                      </a:lnTo>
                      <a:lnTo>
                        <a:pt x="0" y="2841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39" name="íṡľíḍè-Rectangle 43">
                  <a:extLst>
                    <a:ext uri="{FF2B5EF4-FFF2-40B4-BE49-F238E27FC236}">
                      <a16:creationId xmlns:a16="http://schemas.microsoft.com/office/drawing/2014/main" id="{DC05C7A9-5955-16B6-45C1-00FDC3E58E34}"/>
                    </a:ext>
                  </a:extLst>
                </p:cNvPr>
                <p:cNvSpPr/>
                <p:nvPr/>
              </p:nvSpPr>
              <p:spPr>
                <a:xfrm flipV="1">
                  <a:off x="3166867" y="4619165"/>
                  <a:ext cx="1037523" cy="1037523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40" name="íṡľíḍè-任意多边形: 形状 34">
                  <a:extLst>
                    <a:ext uri="{FF2B5EF4-FFF2-40B4-BE49-F238E27FC236}">
                      <a16:creationId xmlns:a16="http://schemas.microsoft.com/office/drawing/2014/main" id="{3730BF5C-4AC3-8B91-FC69-8867B533F9F6}"/>
                    </a:ext>
                  </a:extLst>
                </p:cNvPr>
                <p:cNvSpPr/>
                <p:nvPr/>
              </p:nvSpPr>
              <p:spPr>
                <a:xfrm rot="10220878" flipV="1">
                  <a:off x="4204133" y="5653654"/>
                  <a:ext cx="4874" cy="2645"/>
                </a:xfrm>
                <a:custGeom>
                  <a:avLst/>
                  <a:gdLst>
                    <a:gd name="connsiteX0" fmla="*/ 6265 w 6265"/>
                    <a:gd name="connsiteY0" fmla="*/ 3399 h 3399"/>
                    <a:gd name="connsiteX1" fmla="*/ 0 w 6265"/>
                    <a:gd name="connsiteY1" fmla="*/ 0 h 3399"/>
                    <a:gd name="connsiteX2" fmla="*/ 5687 w 6265"/>
                    <a:gd name="connsiteY2" fmla="*/ 0 h 3399"/>
                    <a:gd name="connsiteX3" fmla="*/ 6265 w 6265"/>
                    <a:gd name="connsiteY3" fmla="*/ 3399 h 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5" h="3399">
                      <a:moveTo>
                        <a:pt x="6265" y="3399"/>
                      </a:moveTo>
                      <a:lnTo>
                        <a:pt x="0" y="0"/>
                      </a:lnTo>
                      <a:lnTo>
                        <a:pt x="5687" y="0"/>
                      </a:lnTo>
                      <a:lnTo>
                        <a:pt x="6265" y="339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41" name="íṡľíḍè-任意多边形: 形状 35">
                  <a:extLst>
                    <a:ext uri="{FF2B5EF4-FFF2-40B4-BE49-F238E27FC236}">
                      <a16:creationId xmlns:a16="http://schemas.microsoft.com/office/drawing/2014/main" id="{23926A86-6823-48B6-0B2F-27CAFAD9E2FF}"/>
                    </a:ext>
                  </a:extLst>
                </p:cNvPr>
                <p:cNvSpPr/>
                <p:nvPr/>
              </p:nvSpPr>
              <p:spPr>
                <a:xfrm flipV="1">
                  <a:off x="4197143" y="3697766"/>
                  <a:ext cx="1138642" cy="1958924"/>
                </a:xfrm>
                <a:custGeom>
                  <a:avLst/>
                  <a:gdLst>
                    <a:gd name="connsiteX0" fmla="*/ 9315 w 1463465"/>
                    <a:gd name="connsiteY0" fmla="*/ 0 h 2517751"/>
                    <a:gd name="connsiteX1" fmla="*/ 1463465 w 1463465"/>
                    <a:gd name="connsiteY1" fmla="*/ 1936472 h 2517751"/>
                    <a:gd name="connsiteX2" fmla="*/ 1463465 w 1463465"/>
                    <a:gd name="connsiteY2" fmla="*/ 2517751 h 2517751"/>
                    <a:gd name="connsiteX3" fmla="*/ 0 w 1463465"/>
                    <a:gd name="connsiteY3" fmla="*/ 1324869 h 2517751"/>
                    <a:gd name="connsiteX4" fmla="*/ 9315 w 1463465"/>
                    <a:gd name="connsiteY4" fmla="*/ 0 h 2517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3465" h="2517751">
                      <a:moveTo>
                        <a:pt x="9315" y="0"/>
                      </a:moveTo>
                      <a:lnTo>
                        <a:pt x="1463465" y="1936472"/>
                      </a:lnTo>
                      <a:lnTo>
                        <a:pt x="1463465" y="2517751"/>
                      </a:lnTo>
                      <a:lnTo>
                        <a:pt x="0" y="1324869"/>
                      </a:lnTo>
                      <a:lnTo>
                        <a:pt x="9315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36" name="íṡľíḍè-任意多边形: 形状 39">
                <a:extLst>
                  <a:ext uri="{FF2B5EF4-FFF2-40B4-BE49-F238E27FC236}">
                    <a16:creationId xmlns:a16="http://schemas.microsoft.com/office/drawing/2014/main" id="{FC89D6E9-FA8C-D20C-8A74-B5D677E5C8CE}"/>
                  </a:ext>
                </a:extLst>
              </p:cNvPr>
              <p:cNvSpPr/>
              <p:nvPr/>
            </p:nvSpPr>
            <p:spPr>
              <a:xfrm rot="11379122" flipH="1" flipV="1">
                <a:off x="8326716" y="5987367"/>
                <a:ext cx="6188" cy="3359"/>
              </a:xfrm>
              <a:custGeom>
                <a:avLst/>
                <a:gdLst>
                  <a:gd name="connsiteX0" fmla="*/ 6265 w 6265"/>
                  <a:gd name="connsiteY0" fmla="*/ 3399 h 3399"/>
                  <a:gd name="connsiteX1" fmla="*/ 0 w 6265"/>
                  <a:gd name="connsiteY1" fmla="*/ 0 h 3399"/>
                  <a:gd name="connsiteX2" fmla="*/ 5687 w 6265"/>
                  <a:gd name="connsiteY2" fmla="*/ 0 h 3399"/>
                  <a:gd name="connsiteX3" fmla="*/ 6265 w 6265"/>
                  <a:gd name="connsiteY3" fmla="*/ 3399 h 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5" h="3399">
                    <a:moveTo>
                      <a:pt x="6265" y="3399"/>
                    </a:moveTo>
                    <a:lnTo>
                      <a:pt x="0" y="0"/>
                    </a:lnTo>
                    <a:lnTo>
                      <a:pt x="5687" y="0"/>
                    </a:lnTo>
                    <a:lnTo>
                      <a:pt x="6265" y="3399"/>
                    </a:lnTo>
                    <a:close/>
                  </a:path>
                </a:pathLst>
              </a:custGeom>
              <a:solidFill>
                <a:schemeClr val="tx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8" name="íṡľíḍè-Rectangle 32">
                <a:extLst>
                  <a:ext uri="{FF2B5EF4-FFF2-40B4-BE49-F238E27FC236}">
                    <a16:creationId xmlns:a16="http://schemas.microsoft.com/office/drawing/2014/main" id="{1BF601C0-E5F0-3C63-70B4-FF220DB53CF2}"/>
                  </a:ext>
                </a:extLst>
              </p:cNvPr>
              <p:cNvSpPr/>
              <p:nvPr/>
            </p:nvSpPr>
            <p:spPr>
              <a:xfrm>
                <a:off x="4840574" y="2070168"/>
                <a:ext cx="2185424" cy="2185424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3" name="íṡľíḍè-Trapezoid 37">
                <a:extLst>
                  <a:ext uri="{FF2B5EF4-FFF2-40B4-BE49-F238E27FC236}">
                    <a16:creationId xmlns:a16="http://schemas.microsoft.com/office/drawing/2014/main" id="{689C5509-F684-67B9-D99E-4A3FB6BDD973}"/>
                  </a:ext>
                </a:extLst>
              </p:cNvPr>
              <p:cNvSpPr/>
              <p:nvPr/>
            </p:nvSpPr>
            <p:spPr>
              <a:xfrm rot="5400000" flipH="1">
                <a:off x="4066278" y="2868944"/>
                <a:ext cx="960499" cy="588238"/>
              </a:xfrm>
              <a:prstGeom prst="trapezoid">
                <a:avLst>
                  <a:gd name="adj" fmla="val 50494"/>
                </a:avLst>
              </a:prstGeom>
              <a:solidFill>
                <a:srgbClr val="1C50A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sp>
          <p:nvSpPr>
            <p:cNvPr id="19" name="íṡľíḍè-任意多边形: 形状 61">
              <a:extLst>
                <a:ext uri="{FF2B5EF4-FFF2-40B4-BE49-F238E27FC236}">
                  <a16:creationId xmlns:a16="http://schemas.microsoft.com/office/drawing/2014/main" id="{E010D76F-5D43-21CB-1FD3-B91970B795FD}"/>
                </a:ext>
              </a:extLst>
            </p:cNvPr>
            <p:cNvSpPr/>
            <p:nvPr/>
          </p:nvSpPr>
          <p:spPr bwMode="auto">
            <a:xfrm>
              <a:off x="7899557" y="1805424"/>
              <a:ext cx="390823" cy="390099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1" name="íṡľíḍè-任意多边形: 形状 63">
              <a:extLst>
                <a:ext uri="{FF2B5EF4-FFF2-40B4-BE49-F238E27FC236}">
                  <a16:creationId xmlns:a16="http://schemas.microsoft.com/office/drawing/2014/main" id="{D4C585BD-3943-8185-6B1D-0A8E35D92069}"/>
                </a:ext>
              </a:extLst>
            </p:cNvPr>
            <p:cNvSpPr/>
            <p:nvPr/>
          </p:nvSpPr>
          <p:spPr bwMode="auto">
            <a:xfrm>
              <a:off x="7885058" y="4593708"/>
              <a:ext cx="419820" cy="404552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7A04E63-84AC-B7D7-A26B-4C67921D9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532" y="1968735"/>
            <a:ext cx="3960127" cy="28515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664456-083B-5674-0C27-9DD04B9EC757}"/>
              </a:ext>
            </a:extLst>
          </p:cNvPr>
          <p:cNvSpPr txBox="1"/>
          <p:nvPr/>
        </p:nvSpPr>
        <p:spPr>
          <a:xfrm>
            <a:off x="6352689" y="2124121"/>
            <a:ext cx="68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封面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4373CF0-A4CE-8E7A-BD94-E5746EBAFF26}"/>
              </a:ext>
            </a:extLst>
          </p:cNvPr>
          <p:cNvSpPr txBox="1"/>
          <p:nvPr/>
        </p:nvSpPr>
        <p:spPr>
          <a:xfrm>
            <a:off x="6345296" y="4364545"/>
            <a:ext cx="68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波形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E489DB-3C81-B423-F120-BF60BA316CC5}"/>
              </a:ext>
            </a:extLst>
          </p:cNvPr>
          <p:cNvSpPr/>
          <p:nvPr/>
        </p:nvSpPr>
        <p:spPr>
          <a:xfrm>
            <a:off x="2906357" y="5877973"/>
            <a:ext cx="1460998" cy="409905"/>
          </a:xfrm>
          <a:prstGeom prst="rect">
            <a:avLst/>
          </a:prstGeom>
          <a:solidFill>
            <a:schemeClr val="accent2"/>
          </a:solidFill>
          <a:ln w="19050">
            <a:solidFill>
              <a:srgbClr val="1C5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1C50A2"/>
                </a:solidFill>
              </a:rPr>
              <a:t>ffmpeg.exe</a:t>
            </a:r>
            <a:endParaRPr lang="zh-CN" altLang="en-US" dirty="0">
              <a:solidFill>
                <a:srgbClr val="1C50A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EC2FF1-9F14-A905-EFD3-1EDEA78554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26" y="5591712"/>
            <a:ext cx="1919574" cy="223950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C6D4A8F4-397E-78A3-7A37-F4B1AB69A104}"/>
              </a:ext>
            </a:extLst>
          </p:cNvPr>
          <p:cNvSpPr/>
          <p:nvPr/>
        </p:nvSpPr>
        <p:spPr>
          <a:xfrm>
            <a:off x="1116856" y="4364545"/>
            <a:ext cx="5040000" cy="409905"/>
          </a:xfrm>
          <a:prstGeom prst="rect">
            <a:avLst/>
          </a:prstGeom>
          <a:solidFill>
            <a:schemeClr val="accent2"/>
          </a:solidFill>
          <a:ln w="19050">
            <a:solidFill>
              <a:srgbClr val="1C5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1C50A2"/>
                </a:solidFill>
              </a:rPr>
              <a:t>根据</a:t>
            </a:r>
            <a:r>
              <a:rPr lang="en-US" altLang="zh-CN" dirty="0" err="1">
                <a:solidFill>
                  <a:srgbClr val="1C50A2"/>
                </a:solidFill>
              </a:rPr>
              <a:t>ui</a:t>
            </a:r>
            <a:r>
              <a:rPr lang="en-US" altLang="zh-CN" dirty="0">
                <a:solidFill>
                  <a:srgbClr val="1C50A2"/>
                </a:solidFill>
              </a:rPr>
              <a:t>-&gt;</a:t>
            </a:r>
            <a:r>
              <a:rPr lang="en-US" altLang="zh-CN" dirty="0" err="1">
                <a:solidFill>
                  <a:srgbClr val="1C50A2"/>
                </a:solidFill>
              </a:rPr>
              <a:t>WaveLabel</a:t>
            </a:r>
            <a:r>
              <a:rPr lang="zh-CN" altLang="en-US" dirty="0">
                <a:solidFill>
                  <a:srgbClr val="1C50A2"/>
                </a:solidFill>
              </a:rPr>
              <a:t>尺寸显示当前时间段波形图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351978D-2DA4-335B-6B26-B2B999E06244}"/>
              </a:ext>
            </a:extLst>
          </p:cNvPr>
          <p:cNvSpPr/>
          <p:nvPr/>
        </p:nvSpPr>
        <p:spPr>
          <a:xfrm>
            <a:off x="2736856" y="3609074"/>
            <a:ext cx="1800000" cy="409905"/>
          </a:xfrm>
          <a:prstGeom prst="rect">
            <a:avLst/>
          </a:prstGeom>
          <a:solidFill>
            <a:schemeClr val="accent2"/>
          </a:solidFill>
          <a:ln w="19050">
            <a:solidFill>
              <a:srgbClr val="1C5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1C50A2"/>
                </a:solidFill>
              </a:rPr>
              <a:t>绘制位置线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2F6937C-5DDA-D9A2-4C34-7E7A30E3A0BB}"/>
              </a:ext>
            </a:extLst>
          </p:cNvPr>
          <p:cNvSpPr/>
          <p:nvPr/>
        </p:nvSpPr>
        <p:spPr>
          <a:xfrm>
            <a:off x="2741077" y="5119496"/>
            <a:ext cx="1800000" cy="409905"/>
          </a:xfrm>
          <a:prstGeom prst="rect">
            <a:avLst/>
          </a:prstGeom>
          <a:solidFill>
            <a:schemeClr val="accent2"/>
          </a:solidFill>
          <a:ln w="19050">
            <a:solidFill>
              <a:srgbClr val="1C50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1C50A2"/>
                </a:solidFill>
              </a:rPr>
              <a:t>绑定进度条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BC2ACF-48F6-BBB9-7BC7-74440ACE2424}"/>
              </a:ext>
            </a:extLst>
          </p:cNvPr>
          <p:cNvCxnSpPr>
            <a:stCxn id="6" idx="0"/>
            <a:endCxn id="80" idx="2"/>
          </p:cNvCxnSpPr>
          <p:nvPr/>
        </p:nvCxnSpPr>
        <p:spPr>
          <a:xfrm flipV="1">
            <a:off x="3636856" y="5529401"/>
            <a:ext cx="4221" cy="348572"/>
          </a:xfrm>
          <a:prstGeom prst="straightConnector1">
            <a:avLst/>
          </a:prstGeom>
          <a:ln w="38100">
            <a:solidFill>
              <a:srgbClr val="1C5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C4BBED9-D16A-79E6-0865-014826149FF7}"/>
              </a:ext>
            </a:extLst>
          </p:cNvPr>
          <p:cNvCxnSpPr/>
          <p:nvPr/>
        </p:nvCxnSpPr>
        <p:spPr>
          <a:xfrm flipV="1">
            <a:off x="3632635" y="4771487"/>
            <a:ext cx="4221" cy="348572"/>
          </a:xfrm>
          <a:prstGeom prst="straightConnector1">
            <a:avLst/>
          </a:prstGeom>
          <a:ln w="38100">
            <a:solidFill>
              <a:srgbClr val="1C5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A9E4D19A-8AD9-17D8-8A0F-7CC9FB4CE6AB}"/>
              </a:ext>
            </a:extLst>
          </p:cNvPr>
          <p:cNvCxnSpPr/>
          <p:nvPr/>
        </p:nvCxnSpPr>
        <p:spPr>
          <a:xfrm flipV="1">
            <a:off x="3632635" y="4022067"/>
            <a:ext cx="4221" cy="348572"/>
          </a:xfrm>
          <a:prstGeom prst="straightConnector1">
            <a:avLst/>
          </a:prstGeom>
          <a:ln w="38100">
            <a:solidFill>
              <a:srgbClr val="1C5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C9C1A69-F7FA-29C9-6DF4-4495359DD083}"/>
              </a:ext>
            </a:extLst>
          </p:cNvPr>
          <p:cNvSpPr txBox="1"/>
          <p:nvPr/>
        </p:nvSpPr>
        <p:spPr>
          <a:xfrm>
            <a:off x="2910684" y="5556880"/>
            <a:ext cx="82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1C50A2"/>
                </a:solidFill>
              </a:rPr>
              <a:t>Output</a:t>
            </a:r>
            <a:endParaRPr lang="zh-CN" altLang="en-US" sz="1200" b="1" dirty="0">
              <a:solidFill>
                <a:srgbClr val="1C50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69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250DB267-83D8-6552-D827-E6A797435876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F407009-E362-3056-4FA8-D62BE01F77FB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95C524C9-1825-A3C9-A071-30BB3B3E889C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9DE1C0FC-40B9-B670-220B-0913F4C955D8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D787DB18-F9E9-D292-95C8-6ACD3A003DFC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3" name="文本框 9">
            <a:extLst>
              <a:ext uri="{FF2B5EF4-FFF2-40B4-BE49-F238E27FC236}">
                <a16:creationId xmlns:a16="http://schemas.microsoft.com/office/drawing/2014/main" id="{EF0B7E44-95E0-C41C-C57B-FB34746A3935}"/>
              </a:ext>
            </a:extLst>
          </p:cNvPr>
          <p:cNvSpPr txBox="1"/>
          <p:nvPr/>
        </p:nvSpPr>
        <p:spPr>
          <a:xfrm>
            <a:off x="1124441" y="290670"/>
            <a:ext cx="3323378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根据时间戳显示预览图</a:t>
            </a:r>
          </a:p>
        </p:txBody>
      </p:sp>
      <p:sp>
        <p:nvSpPr>
          <p:cNvPr id="74" name="Freeform 126">
            <a:extLst>
              <a:ext uri="{FF2B5EF4-FFF2-40B4-BE49-F238E27FC236}">
                <a16:creationId xmlns:a16="http://schemas.microsoft.com/office/drawing/2014/main" id="{061EE212-FD20-B259-FA3F-8E909D0A5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B218242-29DA-080D-38F6-6D5C5A740CCA}"/>
              </a:ext>
            </a:extLst>
          </p:cNvPr>
          <p:cNvSpPr/>
          <p:nvPr/>
        </p:nvSpPr>
        <p:spPr>
          <a:xfrm>
            <a:off x="7744182" y="30821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播放器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36F6238-29F8-DF58-6102-375911755AC6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基础功能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A760466-5D4D-DBEA-AAEE-8DC427472E59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高级功能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8D85E32-68D4-0928-877C-995D2D581E0A}"/>
              </a:ext>
            </a:extLst>
          </p:cNvPr>
          <p:cNvCxnSpPr/>
          <p:nvPr/>
        </p:nvCxnSpPr>
        <p:spPr>
          <a:xfrm>
            <a:off x="8873067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549C555-2298-3237-D618-B52BDC6BFF70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6A23462-AFC4-A719-3832-FF74C58489C7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F85083B-E2B6-5750-AF8D-7442CD67F73E}"/>
              </a:ext>
            </a:extLst>
          </p:cNvPr>
          <p:cNvSpPr/>
          <p:nvPr/>
        </p:nvSpPr>
        <p:spPr>
          <a:xfrm>
            <a:off x="360244" y="1153714"/>
            <a:ext cx="3899954" cy="863044"/>
          </a:xfrm>
          <a:prstGeom prst="rect">
            <a:avLst/>
          </a:prstGeom>
          <a:solidFill>
            <a:srgbClr val="1C50A2"/>
          </a:solidFill>
          <a:ln w="19050">
            <a:solidFill>
              <a:srgbClr val="1C50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打开视频文件</a:t>
            </a:r>
            <a:endParaRPr lang="en-US" altLang="zh-CN" sz="1400" dirty="0">
              <a:solidFill>
                <a:srgbClr val="FFC00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读取视频信息</a:t>
            </a:r>
            <a:endParaRPr lang="en-US" altLang="zh-CN" sz="1400" dirty="0">
              <a:solidFill>
                <a:srgbClr val="FFC00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获取视频流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F9D351-79A2-45C3-132D-75000E234396}"/>
              </a:ext>
            </a:extLst>
          </p:cNvPr>
          <p:cNvSpPr/>
          <p:nvPr/>
        </p:nvSpPr>
        <p:spPr>
          <a:xfrm>
            <a:off x="360243" y="2016758"/>
            <a:ext cx="3899954" cy="93213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 =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avformat_open_input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pFormatCtx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 =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avformat_find_stream_info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pFormatCtx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pFormatCtx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-&gt;streams[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]-&gt;codec-&gt;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codec_type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AVMEDIA_TYPE_VIDEO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  </a:t>
            </a: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videoStream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ctr"/>
            <a:endParaRPr lang="zh-CN" altLang="en-US" sz="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C18005-D7C3-E704-E2E6-A5F5C5BA1B50}"/>
              </a:ext>
            </a:extLst>
          </p:cNvPr>
          <p:cNvSpPr/>
          <p:nvPr/>
        </p:nvSpPr>
        <p:spPr>
          <a:xfrm>
            <a:off x="4824947" y="844948"/>
            <a:ext cx="3055029" cy="307777"/>
          </a:xfrm>
          <a:prstGeom prst="rect">
            <a:avLst/>
          </a:prstGeom>
          <a:solidFill>
            <a:srgbClr val="1C50A2"/>
          </a:solidFill>
          <a:ln w="19050">
            <a:solidFill>
              <a:srgbClr val="1C50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打开解码器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F47844-50AD-94EE-80D6-06EF26C868AA}"/>
              </a:ext>
            </a:extLst>
          </p:cNvPr>
          <p:cNvSpPr/>
          <p:nvPr/>
        </p:nvSpPr>
        <p:spPr>
          <a:xfrm>
            <a:off x="4824947" y="1152726"/>
            <a:ext cx="3055029" cy="30777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 =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pFormatCtx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-&gt;streams[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videoStream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]-&gt;codec;</a:t>
            </a:r>
          </a:p>
          <a:p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avcodec_find_decoder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codec_id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1A8DA3E-E312-1058-FBEA-E4B6355CA09E}"/>
              </a:ext>
            </a:extLst>
          </p:cNvPr>
          <p:cNvSpPr/>
          <p:nvPr/>
        </p:nvSpPr>
        <p:spPr>
          <a:xfrm>
            <a:off x="4824947" y="3058973"/>
            <a:ext cx="3135712" cy="307777"/>
          </a:xfrm>
          <a:prstGeom prst="rect">
            <a:avLst/>
          </a:prstGeom>
          <a:solidFill>
            <a:srgbClr val="1C50A2"/>
          </a:solidFill>
          <a:ln w="19050">
            <a:solidFill>
              <a:srgbClr val="1C50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分配两个</a:t>
            </a:r>
            <a:r>
              <a:rPr lang="en-US" altLang="zh-CN" sz="1400" dirty="0">
                <a:solidFill>
                  <a:srgbClr val="FFC000"/>
                </a:solidFill>
              </a:rPr>
              <a:t>frame</a:t>
            </a:r>
            <a:r>
              <a:rPr lang="zh-CN" altLang="en-US" sz="1400" dirty="0">
                <a:solidFill>
                  <a:srgbClr val="FFC000"/>
                </a:solidFill>
              </a:rPr>
              <a:t>分别存放</a:t>
            </a:r>
            <a:r>
              <a:rPr lang="en-US" altLang="zh-CN" sz="1400" dirty="0" err="1">
                <a:solidFill>
                  <a:srgbClr val="FFC000"/>
                </a:solidFill>
              </a:rPr>
              <a:t>yuv</a:t>
            </a:r>
            <a:r>
              <a:rPr lang="zh-CN" altLang="en-US" sz="1400" dirty="0">
                <a:solidFill>
                  <a:srgbClr val="FFC000"/>
                </a:solidFill>
              </a:rPr>
              <a:t>和</a:t>
            </a:r>
            <a:r>
              <a:rPr lang="en-US" altLang="zh-CN" sz="1400" dirty="0" err="1">
                <a:solidFill>
                  <a:srgbClr val="FFC000"/>
                </a:solidFill>
              </a:rPr>
              <a:t>rgb</a:t>
            </a:r>
            <a:r>
              <a:rPr lang="zh-CN" altLang="en-US" sz="1400" dirty="0">
                <a:solidFill>
                  <a:srgbClr val="FFC000"/>
                </a:solidFill>
              </a:rPr>
              <a:t>数据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294F4A-374B-6323-2DC6-BB899947C073}"/>
              </a:ext>
            </a:extLst>
          </p:cNvPr>
          <p:cNvSpPr/>
          <p:nvPr/>
        </p:nvSpPr>
        <p:spPr>
          <a:xfrm>
            <a:off x="4824947" y="3366751"/>
            <a:ext cx="3135712" cy="30777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av_frame_alloc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pFrameRGB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av_frame_alloc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619A62-051A-8409-C5E0-4E9C8C4A577F}"/>
              </a:ext>
            </a:extLst>
          </p:cNvPr>
          <p:cNvSpPr/>
          <p:nvPr/>
        </p:nvSpPr>
        <p:spPr>
          <a:xfrm>
            <a:off x="360243" y="3777206"/>
            <a:ext cx="3899954" cy="481411"/>
          </a:xfrm>
          <a:prstGeom prst="rect">
            <a:avLst/>
          </a:prstGeom>
          <a:solidFill>
            <a:srgbClr val="1C50A2"/>
          </a:solidFill>
          <a:ln w="19050">
            <a:solidFill>
              <a:srgbClr val="1C50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分配一个</a:t>
            </a:r>
            <a:r>
              <a:rPr lang="en-US" altLang="zh-CN" sz="1400" dirty="0">
                <a:solidFill>
                  <a:srgbClr val="FFC000"/>
                </a:solidFill>
              </a:rPr>
              <a:t>struct </a:t>
            </a:r>
            <a:r>
              <a:rPr lang="en-US" altLang="zh-CN" sz="1400" dirty="0" err="1">
                <a:solidFill>
                  <a:srgbClr val="FFC000"/>
                </a:solidFill>
              </a:rPr>
              <a:t>SwsContext</a:t>
            </a:r>
            <a:r>
              <a:rPr lang="zh-CN" altLang="en-US" sz="1400" dirty="0">
                <a:solidFill>
                  <a:srgbClr val="FFC000"/>
                </a:solidFill>
              </a:rPr>
              <a:t>结构体</a:t>
            </a:r>
            <a:endParaRPr lang="en-US" altLang="zh-CN" sz="1400" dirty="0">
              <a:solidFill>
                <a:srgbClr val="FFC00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并填充源图像和目标图像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10B7B86-9F3C-A41B-8A2F-CF0B6C60AE74}"/>
              </a:ext>
            </a:extLst>
          </p:cNvPr>
          <p:cNvSpPr/>
          <p:nvPr/>
        </p:nvSpPr>
        <p:spPr>
          <a:xfrm>
            <a:off x="360243" y="4258617"/>
            <a:ext cx="3899954" cy="108664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img_convert_ctx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sws_getContext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-&gt;width,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-&gt;height,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pix_fmt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-&gt;width,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-&gt;height, </a:t>
            </a:r>
            <a:r>
              <a:rPr lang="en-US" altLang="zh-CN" sz="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AV_PIX_FMT_RGB24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SWS_BICUBIC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1D1D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1D1D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1D1D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numBytes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avpicture_get_size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AV_PIX_FMT_RGB24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width,pCodecCtx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-&gt;height);</a:t>
            </a:r>
          </a:p>
          <a:p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out_buffer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zh-CN" sz="800" b="0" dirty="0">
                <a:solidFill>
                  <a:srgbClr val="1D1DFF"/>
                </a:solidFill>
                <a:effectLst/>
                <a:latin typeface="Consolas" panose="020B0609020204030204" pitchFamily="49" charset="0"/>
              </a:rPr>
              <a:t>uint8_t 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*)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av_malloc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numBytes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(uint8_t));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 =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avpicture_fill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AVPicture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pFrameRGB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out_buffer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AV_PIX_FMT_RGB24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-&gt;width,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pCodecCtx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-&gt;height);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29F9E18-C7F3-EE35-FC4B-9A9E62FDDFC7}"/>
              </a:ext>
            </a:extLst>
          </p:cNvPr>
          <p:cNvSpPr/>
          <p:nvPr/>
        </p:nvSpPr>
        <p:spPr>
          <a:xfrm>
            <a:off x="360243" y="5879831"/>
            <a:ext cx="3899954" cy="307777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FFC000"/>
                </a:solidFill>
              </a:rPr>
              <a:t>按时间寻找关键帧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2B0A3C2-76B3-A50C-B0E7-2BE83C23EEF3}"/>
              </a:ext>
            </a:extLst>
          </p:cNvPr>
          <p:cNvSpPr/>
          <p:nvPr/>
        </p:nvSpPr>
        <p:spPr>
          <a:xfrm>
            <a:off x="360243" y="6187609"/>
            <a:ext cx="3899954" cy="307778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 =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av_seek_frame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pFormatCtx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zh-C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(player-&gt;duration()*value/</a:t>
            </a:r>
            <a:r>
              <a:rPr lang="en-US" altLang="zh-C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altLang="zh-CN" sz="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AV_TIME_BASE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AVSEEK_FLAG_BACKWARD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014631E-40C9-BE55-5F9B-AC0135E4FFFA}"/>
              </a:ext>
            </a:extLst>
          </p:cNvPr>
          <p:cNvSpPr/>
          <p:nvPr/>
        </p:nvSpPr>
        <p:spPr>
          <a:xfrm>
            <a:off x="4824947" y="1837003"/>
            <a:ext cx="3055029" cy="307777"/>
          </a:xfrm>
          <a:prstGeom prst="rect">
            <a:avLst/>
          </a:prstGeom>
          <a:solidFill>
            <a:srgbClr val="1C50A2"/>
          </a:solidFill>
          <a:ln w="19050">
            <a:solidFill>
              <a:srgbClr val="1C50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分配一个</a:t>
            </a:r>
            <a:r>
              <a:rPr lang="en-US" altLang="zh-CN" sz="1400" dirty="0">
                <a:solidFill>
                  <a:srgbClr val="FFC000"/>
                </a:solidFill>
              </a:rPr>
              <a:t>packet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EE78BB0-849E-0BF4-BE33-B4F8264911EE}"/>
              </a:ext>
            </a:extLst>
          </p:cNvPr>
          <p:cNvSpPr/>
          <p:nvPr/>
        </p:nvSpPr>
        <p:spPr>
          <a:xfrm>
            <a:off x="4824947" y="2144781"/>
            <a:ext cx="3055029" cy="48141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image_size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pCodecCtx-&gt;width * pCodecCtx-&gt;height;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packet = (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AVPacket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altLang="zh-CN" sz="800" b="0" dirty="0">
                <a:solidFill>
                  <a:srgbClr val="1D1DFF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1D1D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AVPacket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 =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av_new_packet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(packet,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image_size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594865-BC78-5843-D00B-7587F65EBEA9}"/>
              </a:ext>
            </a:extLst>
          </p:cNvPr>
          <p:cNvSpPr/>
          <p:nvPr/>
        </p:nvSpPr>
        <p:spPr>
          <a:xfrm>
            <a:off x="5072238" y="4179581"/>
            <a:ext cx="4985293" cy="254290"/>
          </a:xfrm>
          <a:prstGeom prst="rect">
            <a:avLst/>
          </a:prstGeom>
          <a:solidFill>
            <a:srgbClr val="1C50A2"/>
          </a:solidFill>
          <a:ln w="19050">
            <a:solidFill>
              <a:srgbClr val="1C50A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根据前文准备获取预览帧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8D48D8C-A103-AAE2-9424-52673752835A}"/>
              </a:ext>
            </a:extLst>
          </p:cNvPr>
          <p:cNvSpPr/>
          <p:nvPr/>
        </p:nvSpPr>
        <p:spPr>
          <a:xfrm>
            <a:off x="5072238" y="4433871"/>
            <a:ext cx="4985293" cy="2029837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av_read_frame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pFormatCtx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packet);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 = </a:t>
            </a:r>
            <a:r>
              <a:rPr lang="en-US" altLang="zh-CN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avcodec_decode_video2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(pCodecCtx,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got_picture,packet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got_picture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key_frame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zh-CN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提取关键帧</a:t>
            </a:r>
            <a:endParaRPr lang="zh-CN" alt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sws_scale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(img_convert_ctx,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(</a:t>
            </a:r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-&gt;data,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linesize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pCodecCtx-&gt;height,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pFrameRGB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-&gt;data,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pFrameRGB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linesize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zh-CN" alt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将提取的关键帧显示到</a:t>
            </a:r>
            <a:r>
              <a:rPr lang="en-US" altLang="zh-CN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label_preview</a:t>
            </a:r>
            <a:r>
              <a:rPr lang="zh-CN" alt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上</a:t>
            </a:r>
            <a:endParaRPr lang="zh-CN" alt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QImage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image(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pFrameRGB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-&gt;data[</a:t>
            </a:r>
            <a:r>
              <a:rPr lang="en-US" altLang="zh-C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pCodecCtx-&gt;width, pCodecCtx-&gt;height,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pFrameRGB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linesize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8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QImage</a:t>
            </a:r>
            <a:r>
              <a:rPr lang="en-US" altLang="zh-CN" sz="8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::Format_RGB888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gf.ui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-&gt;label-&gt;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etPixmap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QPixmap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fromImage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(image));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gf.ui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-&gt;label-</a:t>
            </a:r>
            <a:r>
              <a:rPr lang="en-US" altLang="zh-CN" sz="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800" dirty="0" err="1">
                <a:solidFill>
                  <a:srgbClr val="FF0000"/>
                </a:solidFill>
                <a:latin typeface="Consolas" panose="020B0609020204030204" pitchFamily="49" charset="0"/>
              </a:rPr>
              <a:t>ssetScaledContents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zh-CN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2A3308F8-E253-3FF8-2167-0066DFC6465F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 flipV="1">
            <a:off x="4260198" y="998837"/>
            <a:ext cx="564749" cy="586399"/>
          </a:xfrm>
          <a:prstGeom prst="bentConnector3">
            <a:avLst/>
          </a:prstGeom>
          <a:ln w="19050">
            <a:solidFill>
              <a:srgbClr val="1C5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EB735FBA-AD69-EC7D-8E19-36DEEC046895}"/>
              </a:ext>
            </a:extLst>
          </p:cNvPr>
          <p:cNvCxnSpPr>
            <a:cxnSpLocks/>
            <a:stCxn id="17" idx="3"/>
            <a:endCxn id="26" idx="3"/>
          </p:cNvCxnSpPr>
          <p:nvPr/>
        </p:nvCxnSpPr>
        <p:spPr>
          <a:xfrm>
            <a:off x="7879976" y="998837"/>
            <a:ext cx="12700" cy="992055"/>
          </a:xfrm>
          <a:prstGeom prst="bentConnector3">
            <a:avLst>
              <a:gd name="adj1" fmla="val 1800000"/>
            </a:avLst>
          </a:prstGeom>
          <a:ln w="19050">
            <a:solidFill>
              <a:srgbClr val="1C5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4ED2C53C-A4E9-BE2A-931E-E88CFCB6E1AC}"/>
              </a:ext>
            </a:extLst>
          </p:cNvPr>
          <p:cNvCxnSpPr>
            <a:cxnSpLocks/>
            <a:stCxn id="26" idx="1"/>
            <a:endCxn id="19" idx="0"/>
          </p:cNvCxnSpPr>
          <p:nvPr/>
        </p:nvCxnSpPr>
        <p:spPr>
          <a:xfrm rot="10800000" flipH="1" flipV="1">
            <a:off x="4824947" y="1990891"/>
            <a:ext cx="1567856" cy="1068081"/>
          </a:xfrm>
          <a:prstGeom prst="bentConnector4">
            <a:avLst>
              <a:gd name="adj1" fmla="val -14580"/>
              <a:gd name="adj2" fmla="val 81754"/>
            </a:avLst>
          </a:prstGeom>
          <a:ln w="19050">
            <a:solidFill>
              <a:srgbClr val="1C5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A3579958-7841-85EB-E962-1F6B28973D8B}"/>
              </a:ext>
            </a:extLst>
          </p:cNvPr>
          <p:cNvCxnSpPr>
            <a:cxnSpLocks/>
            <a:stCxn id="19" idx="1"/>
            <a:endCxn id="21" idx="0"/>
          </p:cNvCxnSpPr>
          <p:nvPr/>
        </p:nvCxnSpPr>
        <p:spPr>
          <a:xfrm rot="10800000" flipV="1">
            <a:off x="2310221" y="3212862"/>
            <a:ext cx="2514727" cy="564344"/>
          </a:xfrm>
          <a:prstGeom prst="bentConnector2">
            <a:avLst/>
          </a:prstGeom>
          <a:ln w="19050">
            <a:solidFill>
              <a:srgbClr val="1C5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0B25F1D2-398F-29B0-570A-48DE266FE366}"/>
              </a:ext>
            </a:extLst>
          </p:cNvPr>
          <p:cNvCxnSpPr>
            <a:cxnSpLocks/>
            <a:stCxn id="21" idx="3"/>
            <a:endCxn id="24" idx="0"/>
          </p:cNvCxnSpPr>
          <p:nvPr/>
        </p:nvCxnSpPr>
        <p:spPr>
          <a:xfrm flipH="1">
            <a:off x="2310220" y="4017912"/>
            <a:ext cx="1949977" cy="1861919"/>
          </a:xfrm>
          <a:prstGeom prst="bentConnector4">
            <a:avLst>
              <a:gd name="adj1" fmla="val -11723"/>
              <a:gd name="adj2" fmla="val 86075"/>
            </a:avLst>
          </a:prstGeom>
          <a:ln w="19050">
            <a:solidFill>
              <a:srgbClr val="1C5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952BA2B1-65EF-8AE0-13AC-C16FBC039E14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 flipV="1">
            <a:off x="4260197" y="4306726"/>
            <a:ext cx="812041" cy="1726994"/>
          </a:xfrm>
          <a:prstGeom prst="bentConnector3">
            <a:avLst>
              <a:gd name="adj1" fmla="val 50000"/>
            </a:avLst>
          </a:prstGeom>
          <a:ln w="19050">
            <a:solidFill>
              <a:srgbClr val="1C5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5EA64855-80F1-02DD-1E36-91131D2C79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753" y="1236850"/>
            <a:ext cx="3046493" cy="21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78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27"/>
          <p:cNvSpPr>
            <a:spLocks noChangeArrowheads="1"/>
          </p:cNvSpPr>
          <p:nvPr/>
        </p:nvSpPr>
        <p:spPr bwMode="auto">
          <a:xfrm>
            <a:off x="1588" y="-1588"/>
            <a:ext cx="12195175" cy="6861175"/>
          </a:xfrm>
          <a:prstGeom prst="rect">
            <a:avLst/>
          </a:prstGeom>
          <a:solidFill>
            <a:srgbClr val="D3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标题 4"/>
          <p:cNvSpPr txBox="1">
            <a:spLocks/>
          </p:cNvSpPr>
          <p:nvPr/>
        </p:nvSpPr>
        <p:spPr>
          <a:xfrm>
            <a:off x="3114834" y="3781236"/>
            <a:ext cx="2715954" cy="575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dirty="0">
                <a:solidFill>
                  <a:srgbClr val="1C50A2"/>
                </a:solidFill>
              </a:rPr>
              <a:t>感想</a:t>
            </a:r>
          </a:p>
        </p:txBody>
      </p:sp>
      <p:sp>
        <p:nvSpPr>
          <p:cNvPr id="178" name="标题 4"/>
          <p:cNvSpPr txBox="1">
            <a:spLocks/>
          </p:cNvSpPr>
          <p:nvPr/>
        </p:nvSpPr>
        <p:spPr>
          <a:xfrm>
            <a:off x="3907725" y="2573866"/>
            <a:ext cx="1223075" cy="1030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solidFill>
                  <a:srgbClr val="FFC000"/>
                </a:solidFill>
                <a:latin typeface="Impact" panose="020B0806030902050204" pitchFamily="34" charset="0"/>
              </a:rPr>
              <a:t>06</a:t>
            </a:r>
            <a:endParaRPr lang="zh-CN" altLang="en-US" sz="8000" dirty="0">
              <a:solidFill>
                <a:srgbClr val="FFC000"/>
              </a:solidFill>
              <a:latin typeface="Impact" panose="020B0806030902050204" pitchFamily="34" charset="0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7111999" y="3645156"/>
            <a:ext cx="5097993" cy="3220783"/>
            <a:chOff x="5208588" y="2547938"/>
            <a:chExt cx="6824663" cy="4311650"/>
          </a:xfrm>
        </p:grpSpPr>
        <p:sp>
          <p:nvSpPr>
            <p:cNvPr id="180" name="Rectangle 628"/>
            <p:cNvSpPr>
              <a:spLocks noChangeArrowheads="1"/>
            </p:cNvSpPr>
            <p:nvPr userDrawn="1"/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Rectangle 629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Rectangle 630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Rectangle 631"/>
            <p:cNvSpPr>
              <a:spLocks noChangeArrowheads="1"/>
            </p:cNvSpPr>
            <p:nvPr userDrawn="1"/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Rectangle 632"/>
            <p:cNvSpPr>
              <a:spLocks noChangeArrowheads="1"/>
            </p:cNvSpPr>
            <p:nvPr userDrawn="1"/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Rectangle 633"/>
            <p:cNvSpPr>
              <a:spLocks noChangeArrowheads="1"/>
            </p:cNvSpPr>
            <p:nvPr userDrawn="1"/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34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35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Rectangle 636"/>
            <p:cNvSpPr>
              <a:spLocks noChangeArrowheads="1"/>
            </p:cNvSpPr>
            <p:nvPr userDrawn="1"/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37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638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639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640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641"/>
            <p:cNvSpPr>
              <a:spLocks noEditPoints="1"/>
            </p:cNvSpPr>
            <p:nvPr userDrawn="1"/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Rectangle 642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Rectangle 643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644"/>
            <p:cNvSpPr>
              <a:spLocks noEditPoints="1"/>
            </p:cNvSpPr>
            <p:nvPr userDrawn="1"/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645"/>
            <p:cNvSpPr>
              <a:spLocks noEditPoints="1"/>
            </p:cNvSpPr>
            <p:nvPr userDrawn="1"/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646"/>
            <p:cNvSpPr>
              <a:spLocks noEditPoints="1"/>
            </p:cNvSpPr>
            <p:nvPr userDrawn="1"/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647"/>
            <p:cNvSpPr>
              <a:spLocks noEditPoints="1"/>
            </p:cNvSpPr>
            <p:nvPr userDrawn="1"/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648"/>
            <p:cNvSpPr>
              <a:spLocks noEditPoints="1"/>
            </p:cNvSpPr>
            <p:nvPr userDrawn="1"/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649"/>
            <p:cNvSpPr>
              <a:spLocks noEditPoints="1"/>
            </p:cNvSpPr>
            <p:nvPr userDrawn="1"/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650"/>
            <p:cNvSpPr>
              <a:spLocks noEditPoints="1"/>
            </p:cNvSpPr>
            <p:nvPr userDrawn="1"/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651"/>
            <p:cNvSpPr>
              <a:spLocks noEditPoints="1"/>
            </p:cNvSpPr>
            <p:nvPr userDrawn="1"/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652"/>
            <p:cNvSpPr>
              <a:spLocks noEditPoints="1"/>
            </p:cNvSpPr>
            <p:nvPr userDrawn="1"/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653"/>
            <p:cNvSpPr>
              <a:spLocks noEditPoints="1"/>
            </p:cNvSpPr>
            <p:nvPr userDrawn="1"/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654"/>
            <p:cNvSpPr>
              <a:spLocks noEditPoints="1"/>
            </p:cNvSpPr>
            <p:nvPr userDrawn="1"/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655"/>
            <p:cNvSpPr>
              <a:spLocks noEditPoints="1"/>
            </p:cNvSpPr>
            <p:nvPr userDrawn="1"/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656"/>
            <p:cNvSpPr>
              <a:spLocks noEditPoints="1"/>
            </p:cNvSpPr>
            <p:nvPr userDrawn="1"/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657"/>
            <p:cNvSpPr>
              <a:spLocks noEditPoints="1"/>
            </p:cNvSpPr>
            <p:nvPr userDrawn="1"/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658"/>
            <p:cNvSpPr>
              <a:spLocks noEditPoints="1"/>
            </p:cNvSpPr>
            <p:nvPr userDrawn="1"/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659"/>
            <p:cNvSpPr>
              <a:spLocks noEditPoints="1"/>
            </p:cNvSpPr>
            <p:nvPr userDrawn="1"/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660"/>
            <p:cNvSpPr>
              <a:spLocks noEditPoints="1"/>
            </p:cNvSpPr>
            <p:nvPr userDrawn="1"/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661"/>
            <p:cNvSpPr>
              <a:spLocks noEditPoints="1"/>
            </p:cNvSpPr>
            <p:nvPr userDrawn="1"/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662"/>
            <p:cNvSpPr>
              <a:spLocks noEditPoints="1"/>
            </p:cNvSpPr>
            <p:nvPr userDrawn="1"/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663"/>
            <p:cNvSpPr>
              <a:spLocks noEditPoints="1"/>
            </p:cNvSpPr>
            <p:nvPr userDrawn="1"/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664"/>
            <p:cNvSpPr>
              <a:spLocks noEditPoints="1"/>
            </p:cNvSpPr>
            <p:nvPr userDrawn="1"/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665"/>
            <p:cNvSpPr>
              <a:spLocks noEditPoints="1"/>
            </p:cNvSpPr>
            <p:nvPr userDrawn="1"/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666"/>
            <p:cNvSpPr>
              <a:spLocks noEditPoints="1"/>
            </p:cNvSpPr>
            <p:nvPr userDrawn="1"/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667"/>
            <p:cNvSpPr>
              <a:spLocks noEditPoints="1"/>
            </p:cNvSpPr>
            <p:nvPr userDrawn="1"/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668"/>
            <p:cNvSpPr>
              <a:spLocks noEditPoints="1"/>
            </p:cNvSpPr>
            <p:nvPr userDrawn="1"/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669"/>
            <p:cNvSpPr>
              <a:spLocks noEditPoints="1"/>
            </p:cNvSpPr>
            <p:nvPr userDrawn="1"/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670"/>
            <p:cNvSpPr>
              <a:spLocks noEditPoints="1"/>
            </p:cNvSpPr>
            <p:nvPr userDrawn="1"/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671"/>
            <p:cNvSpPr>
              <a:spLocks noEditPoints="1"/>
            </p:cNvSpPr>
            <p:nvPr userDrawn="1"/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672"/>
            <p:cNvSpPr>
              <a:spLocks noEditPoints="1"/>
            </p:cNvSpPr>
            <p:nvPr userDrawn="1"/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673"/>
            <p:cNvSpPr>
              <a:spLocks noEditPoints="1"/>
            </p:cNvSpPr>
            <p:nvPr userDrawn="1"/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674"/>
            <p:cNvSpPr>
              <a:spLocks noEditPoints="1"/>
            </p:cNvSpPr>
            <p:nvPr userDrawn="1"/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675"/>
            <p:cNvSpPr>
              <a:spLocks noEditPoints="1"/>
            </p:cNvSpPr>
            <p:nvPr userDrawn="1"/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676"/>
            <p:cNvSpPr>
              <a:spLocks noEditPoints="1"/>
            </p:cNvSpPr>
            <p:nvPr userDrawn="1"/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677"/>
            <p:cNvSpPr>
              <a:spLocks noEditPoints="1"/>
            </p:cNvSpPr>
            <p:nvPr userDrawn="1"/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678"/>
            <p:cNvSpPr>
              <a:spLocks noEditPoints="1"/>
            </p:cNvSpPr>
            <p:nvPr userDrawn="1"/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679"/>
            <p:cNvSpPr>
              <a:spLocks noEditPoints="1"/>
            </p:cNvSpPr>
            <p:nvPr userDrawn="1"/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680"/>
            <p:cNvSpPr>
              <a:spLocks noEditPoints="1"/>
            </p:cNvSpPr>
            <p:nvPr userDrawn="1"/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681"/>
            <p:cNvSpPr>
              <a:spLocks noEditPoints="1"/>
            </p:cNvSpPr>
            <p:nvPr userDrawn="1"/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682"/>
            <p:cNvSpPr>
              <a:spLocks noEditPoints="1"/>
            </p:cNvSpPr>
            <p:nvPr userDrawn="1"/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683"/>
            <p:cNvSpPr>
              <a:spLocks noEditPoints="1"/>
            </p:cNvSpPr>
            <p:nvPr userDrawn="1"/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684"/>
            <p:cNvSpPr>
              <a:spLocks noEditPoints="1"/>
            </p:cNvSpPr>
            <p:nvPr userDrawn="1"/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685"/>
            <p:cNvSpPr>
              <a:spLocks noEditPoints="1"/>
            </p:cNvSpPr>
            <p:nvPr userDrawn="1"/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686"/>
            <p:cNvSpPr>
              <a:spLocks noEditPoints="1"/>
            </p:cNvSpPr>
            <p:nvPr userDrawn="1"/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687"/>
            <p:cNvSpPr>
              <a:spLocks noEditPoints="1"/>
            </p:cNvSpPr>
            <p:nvPr userDrawn="1"/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688"/>
            <p:cNvSpPr>
              <a:spLocks noEditPoints="1"/>
            </p:cNvSpPr>
            <p:nvPr userDrawn="1"/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689"/>
            <p:cNvSpPr>
              <a:spLocks noEditPoints="1"/>
            </p:cNvSpPr>
            <p:nvPr userDrawn="1"/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690"/>
            <p:cNvSpPr>
              <a:spLocks noEditPoints="1"/>
            </p:cNvSpPr>
            <p:nvPr userDrawn="1"/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691"/>
            <p:cNvSpPr>
              <a:spLocks noEditPoints="1"/>
            </p:cNvSpPr>
            <p:nvPr userDrawn="1"/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692"/>
            <p:cNvSpPr>
              <a:spLocks noEditPoints="1"/>
            </p:cNvSpPr>
            <p:nvPr userDrawn="1"/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693"/>
            <p:cNvSpPr>
              <a:spLocks noEditPoints="1"/>
            </p:cNvSpPr>
            <p:nvPr userDrawn="1"/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694"/>
            <p:cNvSpPr>
              <a:spLocks noEditPoints="1"/>
            </p:cNvSpPr>
            <p:nvPr userDrawn="1"/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695"/>
            <p:cNvSpPr>
              <a:spLocks noEditPoints="1"/>
            </p:cNvSpPr>
            <p:nvPr userDrawn="1"/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696"/>
            <p:cNvSpPr>
              <a:spLocks noEditPoints="1"/>
            </p:cNvSpPr>
            <p:nvPr userDrawn="1"/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697"/>
            <p:cNvSpPr>
              <a:spLocks noEditPoints="1"/>
            </p:cNvSpPr>
            <p:nvPr userDrawn="1"/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698"/>
            <p:cNvSpPr>
              <a:spLocks noEditPoints="1"/>
            </p:cNvSpPr>
            <p:nvPr userDrawn="1"/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699"/>
            <p:cNvSpPr>
              <a:spLocks noEditPoints="1"/>
            </p:cNvSpPr>
            <p:nvPr userDrawn="1"/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700"/>
            <p:cNvSpPr>
              <a:spLocks noEditPoints="1"/>
            </p:cNvSpPr>
            <p:nvPr userDrawn="1"/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701"/>
            <p:cNvSpPr>
              <a:spLocks noEditPoints="1"/>
            </p:cNvSpPr>
            <p:nvPr userDrawn="1"/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702"/>
            <p:cNvSpPr>
              <a:spLocks noEditPoints="1"/>
            </p:cNvSpPr>
            <p:nvPr userDrawn="1"/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703"/>
            <p:cNvSpPr>
              <a:spLocks noEditPoints="1"/>
            </p:cNvSpPr>
            <p:nvPr userDrawn="1"/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704"/>
            <p:cNvSpPr>
              <a:spLocks noEditPoints="1"/>
            </p:cNvSpPr>
            <p:nvPr userDrawn="1"/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705"/>
            <p:cNvSpPr>
              <a:spLocks noEditPoints="1"/>
            </p:cNvSpPr>
            <p:nvPr userDrawn="1"/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706"/>
            <p:cNvSpPr>
              <a:spLocks noEditPoints="1"/>
            </p:cNvSpPr>
            <p:nvPr userDrawn="1"/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707"/>
            <p:cNvSpPr>
              <a:spLocks noEditPoints="1"/>
            </p:cNvSpPr>
            <p:nvPr userDrawn="1"/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708"/>
            <p:cNvSpPr>
              <a:spLocks noEditPoints="1"/>
            </p:cNvSpPr>
            <p:nvPr userDrawn="1"/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709"/>
            <p:cNvSpPr>
              <a:spLocks noEditPoints="1"/>
            </p:cNvSpPr>
            <p:nvPr userDrawn="1"/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710"/>
            <p:cNvSpPr>
              <a:spLocks noEditPoints="1"/>
            </p:cNvSpPr>
            <p:nvPr userDrawn="1"/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711"/>
            <p:cNvSpPr>
              <a:spLocks noEditPoints="1"/>
            </p:cNvSpPr>
            <p:nvPr userDrawn="1"/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712"/>
            <p:cNvSpPr>
              <a:spLocks noEditPoints="1"/>
            </p:cNvSpPr>
            <p:nvPr userDrawn="1"/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713"/>
            <p:cNvSpPr>
              <a:spLocks noEditPoints="1"/>
            </p:cNvSpPr>
            <p:nvPr userDrawn="1"/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714"/>
            <p:cNvSpPr>
              <a:spLocks noEditPoints="1"/>
            </p:cNvSpPr>
            <p:nvPr userDrawn="1"/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715"/>
            <p:cNvSpPr>
              <a:spLocks noEditPoints="1"/>
            </p:cNvSpPr>
            <p:nvPr userDrawn="1"/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716"/>
            <p:cNvSpPr>
              <a:spLocks noEditPoints="1"/>
            </p:cNvSpPr>
            <p:nvPr userDrawn="1"/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717"/>
            <p:cNvSpPr>
              <a:spLocks noEditPoints="1"/>
            </p:cNvSpPr>
            <p:nvPr userDrawn="1"/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718"/>
            <p:cNvSpPr>
              <a:spLocks noEditPoints="1"/>
            </p:cNvSpPr>
            <p:nvPr userDrawn="1"/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719"/>
            <p:cNvSpPr>
              <a:spLocks noEditPoints="1"/>
            </p:cNvSpPr>
            <p:nvPr userDrawn="1"/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720"/>
            <p:cNvSpPr>
              <a:spLocks noEditPoints="1"/>
            </p:cNvSpPr>
            <p:nvPr userDrawn="1"/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721"/>
            <p:cNvSpPr>
              <a:spLocks noEditPoints="1"/>
            </p:cNvSpPr>
            <p:nvPr userDrawn="1"/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22"/>
            <p:cNvSpPr>
              <a:spLocks noEditPoints="1"/>
            </p:cNvSpPr>
            <p:nvPr userDrawn="1"/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23"/>
            <p:cNvSpPr>
              <a:spLocks noEditPoints="1"/>
            </p:cNvSpPr>
            <p:nvPr userDrawn="1"/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24"/>
            <p:cNvSpPr>
              <a:spLocks noEditPoints="1"/>
            </p:cNvSpPr>
            <p:nvPr userDrawn="1"/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25"/>
            <p:cNvSpPr>
              <a:spLocks noEditPoints="1"/>
            </p:cNvSpPr>
            <p:nvPr userDrawn="1"/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26"/>
            <p:cNvSpPr>
              <a:spLocks noEditPoints="1"/>
            </p:cNvSpPr>
            <p:nvPr userDrawn="1"/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727"/>
            <p:cNvSpPr>
              <a:spLocks noEditPoints="1"/>
            </p:cNvSpPr>
            <p:nvPr userDrawn="1"/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728"/>
            <p:cNvSpPr>
              <a:spLocks noEditPoints="1"/>
            </p:cNvSpPr>
            <p:nvPr userDrawn="1"/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729"/>
            <p:cNvSpPr>
              <a:spLocks noEditPoints="1"/>
            </p:cNvSpPr>
            <p:nvPr userDrawn="1"/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730"/>
            <p:cNvSpPr>
              <a:spLocks noEditPoints="1"/>
            </p:cNvSpPr>
            <p:nvPr userDrawn="1"/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731"/>
            <p:cNvSpPr>
              <a:spLocks noEditPoints="1"/>
            </p:cNvSpPr>
            <p:nvPr userDrawn="1"/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732"/>
            <p:cNvSpPr>
              <a:spLocks noEditPoints="1"/>
            </p:cNvSpPr>
            <p:nvPr userDrawn="1"/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733"/>
            <p:cNvSpPr>
              <a:spLocks noEditPoints="1"/>
            </p:cNvSpPr>
            <p:nvPr userDrawn="1"/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734"/>
            <p:cNvSpPr>
              <a:spLocks noEditPoints="1"/>
            </p:cNvSpPr>
            <p:nvPr userDrawn="1"/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735"/>
            <p:cNvSpPr>
              <a:spLocks noEditPoints="1"/>
            </p:cNvSpPr>
            <p:nvPr userDrawn="1"/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736"/>
            <p:cNvSpPr>
              <a:spLocks noEditPoints="1"/>
            </p:cNvSpPr>
            <p:nvPr userDrawn="1"/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737"/>
            <p:cNvSpPr>
              <a:spLocks noEditPoints="1"/>
            </p:cNvSpPr>
            <p:nvPr userDrawn="1"/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738"/>
            <p:cNvSpPr>
              <a:spLocks noEditPoints="1"/>
            </p:cNvSpPr>
            <p:nvPr userDrawn="1"/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739"/>
            <p:cNvSpPr>
              <a:spLocks noEditPoints="1"/>
            </p:cNvSpPr>
            <p:nvPr userDrawn="1"/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740"/>
            <p:cNvSpPr>
              <a:spLocks noEditPoints="1"/>
            </p:cNvSpPr>
            <p:nvPr userDrawn="1"/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741"/>
            <p:cNvSpPr>
              <a:spLocks noEditPoints="1"/>
            </p:cNvSpPr>
            <p:nvPr userDrawn="1"/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742"/>
            <p:cNvSpPr>
              <a:spLocks noEditPoints="1"/>
            </p:cNvSpPr>
            <p:nvPr userDrawn="1"/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743"/>
            <p:cNvSpPr>
              <a:spLocks noEditPoints="1"/>
            </p:cNvSpPr>
            <p:nvPr userDrawn="1"/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744"/>
            <p:cNvSpPr>
              <a:spLocks noEditPoints="1"/>
            </p:cNvSpPr>
            <p:nvPr userDrawn="1"/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745"/>
            <p:cNvSpPr>
              <a:spLocks noEditPoints="1"/>
            </p:cNvSpPr>
            <p:nvPr userDrawn="1"/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746"/>
            <p:cNvSpPr>
              <a:spLocks noEditPoints="1"/>
            </p:cNvSpPr>
            <p:nvPr userDrawn="1"/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747"/>
            <p:cNvSpPr>
              <a:spLocks noEditPoints="1"/>
            </p:cNvSpPr>
            <p:nvPr userDrawn="1"/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748"/>
            <p:cNvSpPr>
              <a:spLocks noEditPoints="1"/>
            </p:cNvSpPr>
            <p:nvPr userDrawn="1"/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749"/>
            <p:cNvSpPr>
              <a:spLocks noEditPoints="1"/>
            </p:cNvSpPr>
            <p:nvPr userDrawn="1"/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750"/>
            <p:cNvSpPr>
              <a:spLocks noEditPoints="1"/>
            </p:cNvSpPr>
            <p:nvPr userDrawn="1"/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Rectangle 751"/>
            <p:cNvSpPr>
              <a:spLocks noChangeArrowheads="1"/>
            </p:cNvSpPr>
            <p:nvPr userDrawn="1"/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752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753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754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755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Rectangle 756"/>
            <p:cNvSpPr>
              <a:spLocks noChangeArrowheads="1"/>
            </p:cNvSpPr>
            <p:nvPr userDrawn="1"/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Rectangle 757"/>
            <p:cNvSpPr>
              <a:spLocks noChangeArrowheads="1"/>
            </p:cNvSpPr>
            <p:nvPr userDrawn="1"/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758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759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Rectangle 760"/>
            <p:cNvSpPr>
              <a:spLocks noChangeArrowheads="1"/>
            </p:cNvSpPr>
            <p:nvPr userDrawn="1"/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761"/>
            <p:cNvSpPr>
              <a:spLocks noEditPoints="1"/>
            </p:cNvSpPr>
            <p:nvPr userDrawn="1"/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762"/>
            <p:cNvSpPr>
              <a:spLocks noEditPoints="1"/>
            </p:cNvSpPr>
            <p:nvPr userDrawn="1"/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763"/>
            <p:cNvSpPr>
              <a:spLocks noEditPoints="1"/>
            </p:cNvSpPr>
            <p:nvPr userDrawn="1"/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764"/>
            <p:cNvSpPr>
              <a:spLocks noEditPoints="1"/>
            </p:cNvSpPr>
            <p:nvPr userDrawn="1"/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Rectangle 765"/>
            <p:cNvSpPr>
              <a:spLocks noChangeArrowheads="1"/>
            </p:cNvSpPr>
            <p:nvPr userDrawn="1"/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Rectangle 766"/>
            <p:cNvSpPr>
              <a:spLocks noChangeArrowheads="1"/>
            </p:cNvSpPr>
            <p:nvPr userDrawn="1"/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Rectangle 767"/>
            <p:cNvSpPr>
              <a:spLocks noChangeArrowheads="1"/>
            </p:cNvSpPr>
            <p:nvPr userDrawn="1"/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Rectangle 768"/>
            <p:cNvSpPr>
              <a:spLocks noChangeArrowheads="1"/>
            </p:cNvSpPr>
            <p:nvPr userDrawn="1"/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769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770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Rectangle 771"/>
            <p:cNvSpPr>
              <a:spLocks noChangeArrowheads="1"/>
            </p:cNvSpPr>
            <p:nvPr userDrawn="1"/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Rectangle 772"/>
            <p:cNvSpPr>
              <a:spLocks noChangeArrowheads="1"/>
            </p:cNvSpPr>
            <p:nvPr userDrawn="1"/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773"/>
            <p:cNvSpPr>
              <a:spLocks noEditPoints="1"/>
            </p:cNvSpPr>
            <p:nvPr userDrawn="1"/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774"/>
            <p:cNvSpPr>
              <a:spLocks noEditPoints="1"/>
            </p:cNvSpPr>
            <p:nvPr userDrawn="1"/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775"/>
            <p:cNvSpPr>
              <a:spLocks noEditPoints="1"/>
            </p:cNvSpPr>
            <p:nvPr userDrawn="1"/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776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777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778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779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Rectangle 780"/>
            <p:cNvSpPr>
              <a:spLocks noChangeArrowheads="1"/>
            </p:cNvSpPr>
            <p:nvPr userDrawn="1"/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Rectangle 781"/>
            <p:cNvSpPr>
              <a:spLocks noChangeArrowheads="1"/>
            </p:cNvSpPr>
            <p:nvPr userDrawn="1"/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Rectangle 782"/>
            <p:cNvSpPr>
              <a:spLocks noChangeArrowheads="1"/>
            </p:cNvSpPr>
            <p:nvPr userDrawn="1"/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Rectangle 783"/>
            <p:cNvSpPr>
              <a:spLocks noChangeArrowheads="1"/>
            </p:cNvSpPr>
            <p:nvPr userDrawn="1"/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784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785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Rectangle 786"/>
            <p:cNvSpPr>
              <a:spLocks noChangeArrowheads="1"/>
            </p:cNvSpPr>
            <p:nvPr userDrawn="1"/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Rectangle 787"/>
            <p:cNvSpPr>
              <a:spLocks noChangeArrowheads="1"/>
            </p:cNvSpPr>
            <p:nvPr userDrawn="1"/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788"/>
            <p:cNvSpPr>
              <a:spLocks/>
            </p:cNvSpPr>
            <p:nvPr userDrawn="1"/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789"/>
            <p:cNvSpPr>
              <a:spLocks/>
            </p:cNvSpPr>
            <p:nvPr userDrawn="1"/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790"/>
            <p:cNvSpPr>
              <a:spLocks/>
            </p:cNvSpPr>
            <p:nvPr userDrawn="1"/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791"/>
            <p:cNvSpPr>
              <a:spLocks/>
            </p:cNvSpPr>
            <p:nvPr userDrawn="1"/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792"/>
            <p:cNvSpPr>
              <a:spLocks/>
            </p:cNvSpPr>
            <p:nvPr userDrawn="1"/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793"/>
            <p:cNvSpPr>
              <a:spLocks/>
            </p:cNvSpPr>
            <p:nvPr userDrawn="1"/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794"/>
            <p:cNvSpPr>
              <a:spLocks/>
            </p:cNvSpPr>
            <p:nvPr userDrawn="1"/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795"/>
            <p:cNvSpPr>
              <a:spLocks/>
            </p:cNvSpPr>
            <p:nvPr userDrawn="1"/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796"/>
            <p:cNvSpPr>
              <a:spLocks/>
            </p:cNvSpPr>
            <p:nvPr userDrawn="1"/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879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0E78C5-0F1C-3486-A8FD-CCEBFCDDF66A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67FD9D4-BAF7-AE75-1000-B4BDDD3696E3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AEAE5F7-CB75-4C20-E755-6E4C0C5E45A0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37E77FC-970F-C675-B320-41C14E48F2DB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1CFE319-B90C-DCAC-9145-CA0DA6360053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" name="文本框 9">
            <a:extLst>
              <a:ext uri="{FF2B5EF4-FFF2-40B4-BE49-F238E27FC236}">
                <a16:creationId xmlns:a16="http://schemas.microsoft.com/office/drawing/2014/main" id="{0004EBB0-47F1-D381-BFEB-AE498EFD909C}"/>
              </a:ext>
            </a:extLst>
          </p:cNvPr>
          <p:cNvSpPr txBox="1"/>
          <p:nvPr/>
        </p:nvSpPr>
        <p:spPr>
          <a:xfrm>
            <a:off x="1124442" y="290670"/>
            <a:ext cx="2548276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感想</a:t>
            </a:r>
          </a:p>
        </p:txBody>
      </p:sp>
      <p:sp>
        <p:nvSpPr>
          <p:cNvPr id="8" name="Freeform 126">
            <a:extLst>
              <a:ext uri="{FF2B5EF4-FFF2-40B4-BE49-F238E27FC236}">
                <a16:creationId xmlns:a16="http://schemas.microsoft.com/office/drawing/2014/main" id="{3ABC1EC1-F8B1-AFF4-0B1C-D0E66334F7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90661B8-A726-7B2E-63EE-1FF4B9B78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92"/>
          <a:stretch/>
        </p:blipFill>
        <p:spPr>
          <a:xfrm>
            <a:off x="1993279" y="0"/>
            <a:ext cx="7277106" cy="6858000"/>
          </a:xfrm>
          <a:prstGeom prst="rect">
            <a:avLst/>
          </a:prstGeom>
          <a:ln w="12700">
            <a:solidFill>
              <a:srgbClr val="1D50A2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BA25589-52EC-B12F-31AF-55B4BFDB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15" y="0"/>
            <a:ext cx="8283936" cy="5013297"/>
          </a:xfrm>
          <a:prstGeom prst="rect">
            <a:avLst/>
          </a:prstGeom>
          <a:ln w="12700">
            <a:solidFill>
              <a:srgbClr val="1D50A2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11C4AAE-7611-DD79-09EF-9949F094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32" y="509950"/>
            <a:ext cx="8545555" cy="4029096"/>
          </a:xfrm>
          <a:prstGeom prst="rect">
            <a:avLst/>
          </a:prstGeom>
          <a:ln w="12700">
            <a:solidFill>
              <a:srgbClr val="1D50A2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DA2D158-FF52-324C-DD1B-A4546B8B1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682" y="1322932"/>
            <a:ext cx="8157318" cy="3909645"/>
          </a:xfrm>
          <a:prstGeom prst="rect">
            <a:avLst/>
          </a:prstGeom>
          <a:ln w="12700">
            <a:solidFill>
              <a:srgbClr val="1D50A2"/>
            </a:solidFill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8DF815B-ECC7-C0EE-CF8F-017DF4924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175" y="2107096"/>
            <a:ext cx="7839825" cy="3751479"/>
          </a:xfrm>
          <a:prstGeom prst="rect">
            <a:avLst/>
          </a:prstGeom>
          <a:ln w="12700">
            <a:solidFill>
              <a:srgbClr val="1D50A2"/>
            </a:solidFill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B39773F-E57D-AB9F-66AA-1F012AA22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784" y="21773"/>
            <a:ext cx="4948238" cy="6836227"/>
          </a:xfrm>
          <a:prstGeom prst="rect">
            <a:avLst/>
          </a:prstGeom>
          <a:ln w="19050">
            <a:solidFill>
              <a:srgbClr val="1D50A2"/>
            </a:solidFill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B4AE5C5-67B6-F7A0-1670-C2268DA62A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49" y="2524498"/>
            <a:ext cx="5690826" cy="4097824"/>
          </a:xfrm>
          <a:prstGeom prst="rect">
            <a:avLst/>
          </a:prstGeom>
          <a:ln w="12700">
            <a:solidFill>
              <a:srgbClr val="1D50A2"/>
            </a:solidFill>
          </a:ln>
        </p:spPr>
      </p:pic>
    </p:spTree>
    <p:extLst>
      <p:ext uri="{BB962C8B-B14F-4D97-AF65-F5344CB8AC3E}">
        <p14:creationId xmlns:p14="http://schemas.microsoft.com/office/powerpoint/2010/main" val="333260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627"/>
          <p:cNvSpPr>
            <a:spLocks noChangeArrowheads="1"/>
          </p:cNvSpPr>
          <p:nvPr/>
        </p:nvSpPr>
        <p:spPr bwMode="auto">
          <a:xfrm>
            <a:off x="1588" y="-1588"/>
            <a:ext cx="12195175" cy="6861175"/>
          </a:xfrm>
          <a:prstGeom prst="rect">
            <a:avLst/>
          </a:prstGeom>
          <a:solidFill>
            <a:srgbClr val="D3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817585" y="952499"/>
            <a:ext cx="4563180" cy="2882901"/>
            <a:chOff x="5208588" y="2547938"/>
            <a:chExt cx="6824663" cy="4311650"/>
          </a:xfrm>
        </p:grpSpPr>
        <p:sp>
          <p:nvSpPr>
            <p:cNvPr id="3" name="Rectangle 628"/>
            <p:cNvSpPr>
              <a:spLocks noChangeArrowheads="1"/>
            </p:cNvSpPr>
            <p:nvPr userDrawn="1"/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Rectangle 629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Rectangle 630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631"/>
            <p:cNvSpPr>
              <a:spLocks noChangeArrowheads="1"/>
            </p:cNvSpPr>
            <p:nvPr userDrawn="1"/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632"/>
            <p:cNvSpPr>
              <a:spLocks noChangeArrowheads="1"/>
            </p:cNvSpPr>
            <p:nvPr userDrawn="1"/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633"/>
            <p:cNvSpPr>
              <a:spLocks noChangeArrowheads="1"/>
            </p:cNvSpPr>
            <p:nvPr userDrawn="1"/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34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35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636"/>
            <p:cNvSpPr>
              <a:spLocks noChangeArrowheads="1"/>
            </p:cNvSpPr>
            <p:nvPr userDrawn="1"/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37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38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639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40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41"/>
            <p:cNvSpPr>
              <a:spLocks noEditPoints="1"/>
            </p:cNvSpPr>
            <p:nvPr userDrawn="1"/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642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643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644"/>
            <p:cNvSpPr>
              <a:spLocks noEditPoints="1"/>
            </p:cNvSpPr>
            <p:nvPr userDrawn="1"/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45"/>
            <p:cNvSpPr>
              <a:spLocks noEditPoints="1"/>
            </p:cNvSpPr>
            <p:nvPr userDrawn="1"/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46"/>
            <p:cNvSpPr>
              <a:spLocks noEditPoints="1"/>
            </p:cNvSpPr>
            <p:nvPr userDrawn="1"/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47"/>
            <p:cNvSpPr>
              <a:spLocks noEditPoints="1"/>
            </p:cNvSpPr>
            <p:nvPr userDrawn="1"/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48"/>
            <p:cNvSpPr>
              <a:spLocks noEditPoints="1"/>
            </p:cNvSpPr>
            <p:nvPr userDrawn="1"/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649"/>
            <p:cNvSpPr>
              <a:spLocks noEditPoints="1"/>
            </p:cNvSpPr>
            <p:nvPr userDrawn="1"/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50"/>
            <p:cNvSpPr>
              <a:spLocks noEditPoints="1"/>
            </p:cNvSpPr>
            <p:nvPr userDrawn="1"/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651"/>
            <p:cNvSpPr>
              <a:spLocks noEditPoints="1"/>
            </p:cNvSpPr>
            <p:nvPr userDrawn="1"/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52"/>
            <p:cNvSpPr>
              <a:spLocks noEditPoints="1"/>
            </p:cNvSpPr>
            <p:nvPr userDrawn="1"/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653"/>
            <p:cNvSpPr>
              <a:spLocks noEditPoints="1"/>
            </p:cNvSpPr>
            <p:nvPr userDrawn="1"/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54"/>
            <p:cNvSpPr>
              <a:spLocks noEditPoints="1"/>
            </p:cNvSpPr>
            <p:nvPr userDrawn="1"/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655"/>
            <p:cNvSpPr>
              <a:spLocks noEditPoints="1"/>
            </p:cNvSpPr>
            <p:nvPr userDrawn="1"/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656"/>
            <p:cNvSpPr>
              <a:spLocks noEditPoints="1"/>
            </p:cNvSpPr>
            <p:nvPr userDrawn="1"/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57"/>
            <p:cNvSpPr>
              <a:spLocks noEditPoints="1"/>
            </p:cNvSpPr>
            <p:nvPr userDrawn="1"/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58"/>
            <p:cNvSpPr>
              <a:spLocks noEditPoints="1"/>
            </p:cNvSpPr>
            <p:nvPr userDrawn="1"/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59"/>
            <p:cNvSpPr>
              <a:spLocks noEditPoints="1"/>
            </p:cNvSpPr>
            <p:nvPr userDrawn="1"/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60"/>
            <p:cNvSpPr>
              <a:spLocks noEditPoints="1"/>
            </p:cNvSpPr>
            <p:nvPr userDrawn="1"/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61"/>
            <p:cNvSpPr>
              <a:spLocks noEditPoints="1"/>
            </p:cNvSpPr>
            <p:nvPr userDrawn="1"/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62"/>
            <p:cNvSpPr>
              <a:spLocks noEditPoints="1"/>
            </p:cNvSpPr>
            <p:nvPr userDrawn="1"/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63"/>
            <p:cNvSpPr>
              <a:spLocks noEditPoints="1"/>
            </p:cNvSpPr>
            <p:nvPr userDrawn="1"/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64"/>
            <p:cNvSpPr>
              <a:spLocks noEditPoints="1"/>
            </p:cNvSpPr>
            <p:nvPr userDrawn="1"/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65"/>
            <p:cNvSpPr>
              <a:spLocks noEditPoints="1"/>
            </p:cNvSpPr>
            <p:nvPr userDrawn="1"/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66"/>
            <p:cNvSpPr>
              <a:spLocks noEditPoints="1"/>
            </p:cNvSpPr>
            <p:nvPr userDrawn="1"/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67"/>
            <p:cNvSpPr>
              <a:spLocks noEditPoints="1"/>
            </p:cNvSpPr>
            <p:nvPr userDrawn="1"/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68"/>
            <p:cNvSpPr>
              <a:spLocks noEditPoints="1"/>
            </p:cNvSpPr>
            <p:nvPr userDrawn="1"/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69"/>
            <p:cNvSpPr>
              <a:spLocks noEditPoints="1"/>
            </p:cNvSpPr>
            <p:nvPr userDrawn="1"/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70"/>
            <p:cNvSpPr>
              <a:spLocks noEditPoints="1"/>
            </p:cNvSpPr>
            <p:nvPr userDrawn="1"/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71"/>
            <p:cNvSpPr>
              <a:spLocks noEditPoints="1"/>
            </p:cNvSpPr>
            <p:nvPr userDrawn="1"/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72"/>
            <p:cNvSpPr>
              <a:spLocks noEditPoints="1"/>
            </p:cNvSpPr>
            <p:nvPr userDrawn="1"/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73"/>
            <p:cNvSpPr>
              <a:spLocks noEditPoints="1"/>
            </p:cNvSpPr>
            <p:nvPr userDrawn="1"/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74"/>
            <p:cNvSpPr>
              <a:spLocks noEditPoints="1"/>
            </p:cNvSpPr>
            <p:nvPr userDrawn="1"/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75"/>
            <p:cNvSpPr>
              <a:spLocks noEditPoints="1"/>
            </p:cNvSpPr>
            <p:nvPr userDrawn="1"/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76"/>
            <p:cNvSpPr>
              <a:spLocks noEditPoints="1"/>
            </p:cNvSpPr>
            <p:nvPr userDrawn="1"/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77"/>
            <p:cNvSpPr>
              <a:spLocks noEditPoints="1"/>
            </p:cNvSpPr>
            <p:nvPr userDrawn="1"/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78"/>
            <p:cNvSpPr>
              <a:spLocks noEditPoints="1"/>
            </p:cNvSpPr>
            <p:nvPr userDrawn="1"/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79"/>
            <p:cNvSpPr>
              <a:spLocks noEditPoints="1"/>
            </p:cNvSpPr>
            <p:nvPr userDrawn="1"/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80"/>
            <p:cNvSpPr>
              <a:spLocks noEditPoints="1"/>
            </p:cNvSpPr>
            <p:nvPr userDrawn="1"/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81"/>
            <p:cNvSpPr>
              <a:spLocks noEditPoints="1"/>
            </p:cNvSpPr>
            <p:nvPr userDrawn="1"/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82"/>
            <p:cNvSpPr>
              <a:spLocks noEditPoints="1"/>
            </p:cNvSpPr>
            <p:nvPr userDrawn="1"/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83"/>
            <p:cNvSpPr>
              <a:spLocks noEditPoints="1"/>
            </p:cNvSpPr>
            <p:nvPr userDrawn="1"/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84"/>
            <p:cNvSpPr>
              <a:spLocks noEditPoints="1"/>
            </p:cNvSpPr>
            <p:nvPr userDrawn="1"/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85"/>
            <p:cNvSpPr>
              <a:spLocks noEditPoints="1"/>
            </p:cNvSpPr>
            <p:nvPr userDrawn="1"/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86"/>
            <p:cNvSpPr>
              <a:spLocks noEditPoints="1"/>
            </p:cNvSpPr>
            <p:nvPr userDrawn="1"/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87"/>
            <p:cNvSpPr>
              <a:spLocks noEditPoints="1"/>
            </p:cNvSpPr>
            <p:nvPr userDrawn="1"/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88"/>
            <p:cNvSpPr>
              <a:spLocks noEditPoints="1"/>
            </p:cNvSpPr>
            <p:nvPr userDrawn="1"/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89"/>
            <p:cNvSpPr>
              <a:spLocks noEditPoints="1"/>
            </p:cNvSpPr>
            <p:nvPr userDrawn="1"/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90"/>
            <p:cNvSpPr>
              <a:spLocks noEditPoints="1"/>
            </p:cNvSpPr>
            <p:nvPr userDrawn="1"/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91"/>
            <p:cNvSpPr>
              <a:spLocks noEditPoints="1"/>
            </p:cNvSpPr>
            <p:nvPr userDrawn="1"/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92"/>
            <p:cNvSpPr>
              <a:spLocks noEditPoints="1"/>
            </p:cNvSpPr>
            <p:nvPr userDrawn="1"/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93"/>
            <p:cNvSpPr>
              <a:spLocks noEditPoints="1"/>
            </p:cNvSpPr>
            <p:nvPr userDrawn="1"/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4"/>
            <p:cNvSpPr>
              <a:spLocks noEditPoints="1"/>
            </p:cNvSpPr>
            <p:nvPr userDrawn="1"/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95"/>
            <p:cNvSpPr>
              <a:spLocks noEditPoints="1"/>
            </p:cNvSpPr>
            <p:nvPr userDrawn="1"/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96"/>
            <p:cNvSpPr>
              <a:spLocks noEditPoints="1"/>
            </p:cNvSpPr>
            <p:nvPr userDrawn="1"/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7"/>
            <p:cNvSpPr>
              <a:spLocks noEditPoints="1"/>
            </p:cNvSpPr>
            <p:nvPr userDrawn="1"/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98"/>
            <p:cNvSpPr>
              <a:spLocks noEditPoints="1"/>
            </p:cNvSpPr>
            <p:nvPr userDrawn="1"/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99"/>
            <p:cNvSpPr>
              <a:spLocks noEditPoints="1"/>
            </p:cNvSpPr>
            <p:nvPr userDrawn="1"/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00"/>
            <p:cNvSpPr>
              <a:spLocks noEditPoints="1"/>
            </p:cNvSpPr>
            <p:nvPr userDrawn="1"/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01"/>
            <p:cNvSpPr>
              <a:spLocks noEditPoints="1"/>
            </p:cNvSpPr>
            <p:nvPr userDrawn="1"/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02"/>
            <p:cNvSpPr>
              <a:spLocks noEditPoints="1"/>
            </p:cNvSpPr>
            <p:nvPr userDrawn="1"/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03"/>
            <p:cNvSpPr>
              <a:spLocks noEditPoints="1"/>
            </p:cNvSpPr>
            <p:nvPr userDrawn="1"/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04"/>
            <p:cNvSpPr>
              <a:spLocks noEditPoints="1"/>
            </p:cNvSpPr>
            <p:nvPr userDrawn="1"/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05"/>
            <p:cNvSpPr>
              <a:spLocks noEditPoints="1"/>
            </p:cNvSpPr>
            <p:nvPr userDrawn="1"/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06"/>
            <p:cNvSpPr>
              <a:spLocks noEditPoints="1"/>
            </p:cNvSpPr>
            <p:nvPr userDrawn="1"/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07"/>
            <p:cNvSpPr>
              <a:spLocks noEditPoints="1"/>
            </p:cNvSpPr>
            <p:nvPr userDrawn="1"/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08"/>
            <p:cNvSpPr>
              <a:spLocks noEditPoints="1"/>
            </p:cNvSpPr>
            <p:nvPr userDrawn="1"/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09"/>
            <p:cNvSpPr>
              <a:spLocks noEditPoints="1"/>
            </p:cNvSpPr>
            <p:nvPr userDrawn="1"/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710"/>
            <p:cNvSpPr>
              <a:spLocks noEditPoints="1"/>
            </p:cNvSpPr>
            <p:nvPr userDrawn="1"/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11"/>
            <p:cNvSpPr>
              <a:spLocks noEditPoints="1"/>
            </p:cNvSpPr>
            <p:nvPr userDrawn="1"/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12"/>
            <p:cNvSpPr>
              <a:spLocks noEditPoints="1"/>
            </p:cNvSpPr>
            <p:nvPr userDrawn="1"/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713"/>
            <p:cNvSpPr>
              <a:spLocks noEditPoints="1"/>
            </p:cNvSpPr>
            <p:nvPr userDrawn="1"/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714"/>
            <p:cNvSpPr>
              <a:spLocks noEditPoints="1"/>
            </p:cNvSpPr>
            <p:nvPr userDrawn="1"/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15"/>
            <p:cNvSpPr>
              <a:spLocks noEditPoints="1"/>
            </p:cNvSpPr>
            <p:nvPr userDrawn="1"/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16"/>
            <p:cNvSpPr>
              <a:spLocks noEditPoints="1"/>
            </p:cNvSpPr>
            <p:nvPr userDrawn="1"/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17"/>
            <p:cNvSpPr>
              <a:spLocks noEditPoints="1"/>
            </p:cNvSpPr>
            <p:nvPr userDrawn="1"/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18"/>
            <p:cNvSpPr>
              <a:spLocks noEditPoints="1"/>
            </p:cNvSpPr>
            <p:nvPr userDrawn="1"/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719"/>
            <p:cNvSpPr>
              <a:spLocks noEditPoints="1"/>
            </p:cNvSpPr>
            <p:nvPr userDrawn="1"/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720"/>
            <p:cNvSpPr>
              <a:spLocks noEditPoints="1"/>
            </p:cNvSpPr>
            <p:nvPr userDrawn="1"/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721"/>
            <p:cNvSpPr>
              <a:spLocks noEditPoints="1"/>
            </p:cNvSpPr>
            <p:nvPr userDrawn="1"/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722"/>
            <p:cNvSpPr>
              <a:spLocks noEditPoints="1"/>
            </p:cNvSpPr>
            <p:nvPr userDrawn="1"/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723"/>
            <p:cNvSpPr>
              <a:spLocks noEditPoints="1"/>
            </p:cNvSpPr>
            <p:nvPr userDrawn="1"/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24"/>
            <p:cNvSpPr>
              <a:spLocks noEditPoints="1"/>
            </p:cNvSpPr>
            <p:nvPr userDrawn="1"/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725"/>
            <p:cNvSpPr>
              <a:spLocks noEditPoints="1"/>
            </p:cNvSpPr>
            <p:nvPr userDrawn="1"/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726"/>
            <p:cNvSpPr>
              <a:spLocks noEditPoints="1"/>
            </p:cNvSpPr>
            <p:nvPr userDrawn="1"/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727"/>
            <p:cNvSpPr>
              <a:spLocks noEditPoints="1"/>
            </p:cNvSpPr>
            <p:nvPr userDrawn="1"/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728"/>
            <p:cNvSpPr>
              <a:spLocks noEditPoints="1"/>
            </p:cNvSpPr>
            <p:nvPr userDrawn="1"/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729"/>
            <p:cNvSpPr>
              <a:spLocks noEditPoints="1"/>
            </p:cNvSpPr>
            <p:nvPr userDrawn="1"/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30"/>
            <p:cNvSpPr>
              <a:spLocks noEditPoints="1"/>
            </p:cNvSpPr>
            <p:nvPr userDrawn="1"/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31"/>
            <p:cNvSpPr>
              <a:spLocks noEditPoints="1"/>
            </p:cNvSpPr>
            <p:nvPr userDrawn="1"/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32"/>
            <p:cNvSpPr>
              <a:spLocks noEditPoints="1"/>
            </p:cNvSpPr>
            <p:nvPr userDrawn="1"/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733"/>
            <p:cNvSpPr>
              <a:spLocks noEditPoints="1"/>
            </p:cNvSpPr>
            <p:nvPr userDrawn="1"/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34"/>
            <p:cNvSpPr>
              <a:spLocks noEditPoints="1"/>
            </p:cNvSpPr>
            <p:nvPr userDrawn="1"/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35"/>
            <p:cNvSpPr>
              <a:spLocks noEditPoints="1"/>
            </p:cNvSpPr>
            <p:nvPr userDrawn="1"/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36"/>
            <p:cNvSpPr>
              <a:spLocks noEditPoints="1"/>
            </p:cNvSpPr>
            <p:nvPr userDrawn="1"/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737"/>
            <p:cNvSpPr>
              <a:spLocks noEditPoints="1"/>
            </p:cNvSpPr>
            <p:nvPr userDrawn="1"/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738"/>
            <p:cNvSpPr>
              <a:spLocks noEditPoints="1"/>
            </p:cNvSpPr>
            <p:nvPr userDrawn="1"/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739"/>
            <p:cNvSpPr>
              <a:spLocks noEditPoints="1"/>
            </p:cNvSpPr>
            <p:nvPr userDrawn="1"/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740"/>
            <p:cNvSpPr>
              <a:spLocks noEditPoints="1"/>
            </p:cNvSpPr>
            <p:nvPr userDrawn="1"/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741"/>
            <p:cNvSpPr>
              <a:spLocks noEditPoints="1"/>
            </p:cNvSpPr>
            <p:nvPr userDrawn="1"/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742"/>
            <p:cNvSpPr>
              <a:spLocks noEditPoints="1"/>
            </p:cNvSpPr>
            <p:nvPr userDrawn="1"/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43"/>
            <p:cNvSpPr>
              <a:spLocks noEditPoints="1"/>
            </p:cNvSpPr>
            <p:nvPr userDrawn="1"/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44"/>
            <p:cNvSpPr>
              <a:spLocks noEditPoints="1"/>
            </p:cNvSpPr>
            <p:nvPr userDrawn="1"/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45"/>
            <p:cNvSpPr>
              <a:spLocks noEditPoints="1"/>
            </p:cNvSpPr>
            <p:nvPr userDrawn="1"/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46"/>
            <p:cNvSpPr>
              <a:spLocks noEditPoints="1"/>
            </p:cNvSpPr>
            <p:nvPr userDrawn="1"/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747"/>
            <p:cNvSpPr>
              <a:spLocks noEditPoints="1"/>
            </p:cNvSpPr>
            <p:nvPr userDrawn="1"/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748"/>
            <p:cNvSpPr>
              <a:spLocks noEditPoints="1"/>
            </p:cNvSpPr>
            <p:nvPr userDrawn="1"/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749"/>
            <p:cNvSpPr>
              <a:spLocks noEditPoints="1"/>
            </p:cNvSpPr>
            <p:nvPr userDrawn="1"/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750"/>
            <p:cNvSpPr>
              <a:spLocks noEditPoints="1"/>
            </p:cNvSpPr>
            <p:nvPr userDrawn="1"/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Rectangle 751"/>
            <p:cNvSpPr>
              <a:spLocks noChangeArrowheads="1"/>
            </p:cNvSpPr>
            <p:nvPr userDrawn="1"/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752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753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754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755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Rectangle 756"/>
            <p:cNvSpPr>
              <a:spLocks noChangeArrowheads="1"/>
            </p:cNvSpPr>
            <p:nvPr userDrawn="1"/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757"/>
            <p:cNvSpPr>
              <a:spLocks noChangeArrowheads="1"/>
            </p:cNvSpPr>
            <p:nvPr userDrawn="1"/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758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759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Rectangle 760"/>
            <p:cNvSpPr>
              <a:spLocks noChangeArrowheads="1"/>
            </p:cNvSpPr>
            <p:nvPr userDrawn="1"/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761"/>
            <p:cNvSpPr>
              <a:spLocks noEditPoints="1"/>
            </p:cNvSpPr>
            <p:nvPr userDrawn="1"/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762"/>
            <p:cNvSpPr>
              <a:spLocks noEditPoints="1"/>
            </p:cNvSpPr>
            <p:nvPr userDrawn="1"/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763"/>
            <p:cNvSpPr>
              <a:spLocks noEditPoints="1"/>
            </p:cNvSpPr>
            <p:nvPr userDrawn="1"/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764"/>
            <p:cNvSpPr>
              <a:spLocks noEditPoints="1"/>
            </p:cNvSpPr>
            <p:nvPr userDrawn="1"/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Rectangle 765"/>
            <p:cNvSpPr>
              <a:spLocks noChangeArrowheads="1"/>
            </p:cNvSpPr>
            <p:nvPr userDrawn="1"/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Rectangle 766"/>
            <p:cNvSpPr>
              <a:spLocks noChangeArrowheads="1"/>
            </p:cNvSpPr>
            <p:nvPr userDrawn="1"/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Rectangle 767"/>
            <p:cNvSpPr>
              <a:spLocks noChangeArrowheads="1"/>
            </p:cNvSpPr>
            <p:nvPr userDrawn="1"/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Rectangle 768"/>
            <p:cNvSpPr>
              <a:spLocks noChangeArrowheads="1"/>
            </p:cNvSpPr>
            <p:nvPr userDrawn="1"/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769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770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Rectangle 771"/>
            <p:cNvSpPr>
              <a:spLocks noChangeArrowheads="1"/>
            </p:cNvSpPr>
            <p:nvPr userDrawn="1"/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Rectangle 772"/>
            <p:cNvSpPr>
              <a:spLocks noChangeArrowheads="1"/>
            </p:cNvSpPr>
            <p:nvPr userDrawn="1"/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773"/>
            <p:cNvSpPr>
              <a:spLocks noEditPoints="1"/>
            </p:cNvSpPr>
            <p:nvPr userDrawn="1"/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774"/>
            <p:cNvSpPr>
              <a:spLocks noEditPoints="1"/>
            </p:cNvSpPr>
            <p:nvPr userDrawn="1"/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775"/>
            <p:cNvSpPr>
              <a:spLocks noEditPoints="1"/>
            </p:cNvSpPr>
            <p:nvPr userDrawn="1"/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776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777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778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779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Rectangle 780"/>
            <p:cNvSpPr>
              <a:spLocks noChangeArrowheads="1"/>
            </p:cNvSpPr>
            <p:nvPr userDrawn="1"/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Rectangle 781"/>
            <p:cNvSpPr>
              <a:spLocks noChangeArrowheads="1"/>
            </p:cNvSpPr>
            <p:nvPr userDrawn="1"/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Rectangle 782"/>
            <p:cNvSpPr>
              <a:spLocks noChangeArrowheads="1"/>
            </p:cNvSpPr>
            <p:nvPr userDrawn="1"/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Rectangle 783"/>
            <p:cNvSpPr>
              <a:spLocks noChangeArrowheads="1"/>
            </p:cNvSpPr>
            <p:nvPr userDrawn="1"/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784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785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Rectangle 786"/>
            <p:cNvSpPr>
              <a:spLocks noChangeArrowheads="1"/>
            </p:cNvSpPr>
            <p:nvPr userDrawn="1"/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Rectangle 787"/>
            <p:cNvSpPr>
              <a:spLocks noChangeArrowheads="1"/>
            </p:cNvSpPr>
            <p:nvPr userDrawn="1"/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788"/>
            <p:cNvSpPr>
              <a:spLocks/>
            </p:cNvSpPr>
            <p:nvPr userDrawn="1"/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789"/>
            <p:cNvSpPr>
              <a:spLocks/>
            </p:cNvSpPr>
            <p:nvPr userDrawn="1"/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790"/>
            <p:cNvSpPr>
              <a:spLocks/>
            </p:cNvSpPr>
            <p:nvPr userDrawn="1"/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791"/>
            <p:cNvSpPr>
              <a:spLocks/>
            </p:cNvSpPr>
            <p:nvPr userDrawn="1"/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792"/>
            <p:cNvSpPr>
              <a:spLocks/>
            </p:cNvSpPr>
            <p:nvPr userDrawn="1"/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793"/>
            <p:cNvSpPr>
              <a:spLocks/>
            </p:cNvSpPr>
            <p:nvPr userDrawn="1"/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794"/>
            <p:cNvSpPr>
              <a:spLocks/>
            </p:cNvSpPr>
            <p:nvPr userDrawn="1"/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795"/>
            <p:cNvSpPr>
              <a:spLocks/>
            </p:cNvSpPr>
            <p:nvPr userDrawn="1"/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796"/>
            <p:cNvSpPr>
              <a:spLocks/>
            </p:cNvSpPr>
            <p:nvPr userDrawn="1"/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3" name="文本框 172"/>
          <p:cNvSpPr txBox="1"/>
          <p:nvPr/>
        </p:nvSpPr>
        <p:spPr>
          <a:xfrm>
            <a:off x="3817585" y="3903127"/>
            <a:ext cx="6409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1C50A2"/>
                </a:solidFill>
              </a:rPr>
              <a:t>THANK  YOU</a:t>
            </a:r>
            <a:endParaRPr lang="zh-CN" altLang="en-US" sz="6000" b="1" dirty="0">
              <a:solidFill>
                <a:srgbClr val="1C50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6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27"/>
          <p:cNvSpPr>
            <a:spLocks noChangeArrowheads="1"/>
          </p:cNvSpPr>
          <p:nvPr/>
        </p:nvSpPr>
        <p:spPr bwMode="auto">
          <a:xfrm>
            <a:off x="1588" y="-1588"/>
            <a:ext cx="12195175" cy="6861175"/>
          </a:xfrm>
          <a:prstGeom prst="rect">
            <a:avLst/>
          </a:prstGeom>
          <a:solidFill>
            <a:srgbClr val="D3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标题 4"/>
          <p:cNvSpPr txBox="1">
            <a:spLocks/>
          </p:cNvSpPr>
          <p:nvPr/>
        </p:nvSpPr>
        <p:spPr>
          <a:xfrm>
            <a:off x="3126706" y="3781236"/>
            <a:ext cx="2644702" cy="575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1C50A2"/>
                </a:solidFill>
              </a:rPr>
              <a:t>项目介绍</a:t>
            </a:r>
          </a:p>
        </p:txBody>
      </p:sp>
      <p:sp>
        <p:nvSpPr>
          <p:cNvPr id="178" name="标题 4"/>
          <p:cNvSpPr txBox="1">
            <a:spLocks/>
          </p:cNvSpPr>
          <p:nvPr/>
        </p:nvSpPr>
        <p:spPr>
          <a:xfrm>
            <a:off x="3907725" y="2573866"/>
            <a:ext cx="1223075" cy="1030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solidFill>
                  <a:srgbClr val="FFC000"/>
                </a:solidFill>
                <a:latin typeface="Impact" panose="020B0806030902050204" pitchFamily="34" charset="0"/>
              </a:rPr>
              <a:t>01</a:t>
            </a:r>
            <a:endParaRPr lang="zh-CN" altLang="en-US" sz="8000" dirty="0">
              <a:solidFill>
                <a:srgbClr val="FFC000"/>
              </a:solidFill>
              <a:latin typeface="Impact" panose="020B0806030902050204" pitchFamily="34" charset="0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7111999" y="3645156"/>
            <a:ext cx="5097993" cy="3220783"/>
            <a:chOff x="5208588" y="2547938"/>
            <a:chExt cx="6824663" cy="4311650"/>
          </a:xfrm>
        </p:grpSpPr>
        <p:sp>
          <p:nvSpPr>
            <p:cNvPr id="180" name="Rectangle 628"/>
            <p:cNvSpPr>
              <a:spLocks noChangeArrowheads="1"/>
            </p:cNvSpPr>
            <p:nvPr userDrawn="1"/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Rectangle 629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Rectangle 630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Rectangle 631"/>
            <p:cNvSpPr>
              <a:spLocks noChangeArrowheads="1"/>
            </p:cNvSpPr>
            <p:nvPr userDrawn="1"/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Rectangle 632"/>
            <p:cNvSpPr>
              <a:spLocks noChangeArrowheads="1"/>
            </p:cNvSpPr>
            <p:nvPr userDrawn="1"/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Rectangle 633"/>
            <p:cNvSpPr>
              <a:spLocks noChangeArrowheads="1"/>
            </p:cNvSpPr>
            <p:nvPr userDrawn="1"/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34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35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Rectangle 636"/>
            <p:cNvSpPr>
              <a:spLocks noChangeArrowheads="1"/>
            </p:cNvSpPr>
            <p:nvPr userDrawn="1"/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37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638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639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640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641"/>
            <p:cNvSpPr>
              <a:spLocks noEditPoints="1"/>
            </p:cNvSpPr>
            <p:nvPr userDrawn="1"/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Rectangle 642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Rectangle 643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644"/>
            <p:cNvSpPr>
              <a:spLocks noEditPoints="1"/>
            </p:cNvSpPr>
            <p:nvPr userDrawn="1"/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645"/>
            <p:cNvSpPr>
              <a:spLocks noEditPoints="1"/>
            </p:cNvSpPr>
            <p:nvPr userDrawn="1"/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646"/>
            <p:cNvSpPr>
              <a:spLocks noEditPoints="1"/>
            </p:cNvSpPr>
            <p:nvPr userDrawn="1"/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647"/>
            <p:cNvSpPr>
              <a:spLocks noEditPoints="1"/>
            </p:cNvSpPr>
            <p:nvPr userDrawn="1"/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648"/>
            <p:cNvSpPr>
              <a:spLocks noEditPoints="1"/>
            </p:cNvSpPr>
            <p:nvPr userDrawn="1"/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649"/>
            <p:cNvSpPr>
              <a:spLocks noEditPoints="1"/>
            </p:cNvSpPr>
            <p:nvPr userDrawn="1"/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650"/>
            <p:cNvSpPr>
              <a:spLocks noEditPoints="1"/>
            </p:cNvSpPr>
            <p:nvPr userDrawn="1"/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651"/>
            <p:cNvSpPr>
              <a:spLocks noEditPoints="1"/>
            </p:cNvSpPr>
            <p:nvPr userDrawn="1"/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652"/>
            <p:cNvSpPr>
              <a:spLocks noEditPoints="1"/>
            </p:cNvSpPr>
            <p:nvPr userDrawn="1"/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653"/>
            <p:cNvSpPr>
              <a:spLocks noEditPoints="1"/>
            </p:cNvSpPr>
            <p:nvPr userDrawn="1"/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654"/>
            <p:cNvSpPr>
              <a:spLocks noEditPoints="1"/>
            </p:cNvSpPr>
            <p:nvPr userDrawn="1"/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655"/>
            <p:cNvSpPr>
              <a:spLocks noEditPoints="1"/>
            </p:cNvSpPr>
            <p:nvPr userDrawn="1"/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656"/>
            <p:cNvSpPr>
              <a:spLocks noEditPoints="1"/>
            </p:cNvSpPr>
            <p:nvPr userDrawn="1"/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657"/>
            <p:cNvSpPr>
              <a:spLocks noEditPoints="1"/>
            </p:cNvSpPr>
            <p:nvPr userDrawn="1"/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658"/>
            <p:cNvSpPr>
              <a:spLocks noEditPoints="1"/>
            </p:cNvSpPr>
            <p:nvPr userDrawn="1"/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659"/>
            <p:cNvSpPr>
              <a:spLocks noEditPoints="1"/>
            </p:cNvSpPr>
            <p:nvPr userDrawn="1"/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660"/>
            <p:cNvSpPr>
              <a:spLocks noEditPoints="1"/>
            </p:cNvSpPr>
            <p:nvPr userDrawn="1"/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661"/>
            <p:cNvSpPr>
              <a:spLocks noEditPoints="1"/>
            </p:cNvSpPr>
            <p:nvPr userDrawn="1"/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662"/>
            <p:cNvSpPr>
              <a:spLocks noEditPoints="1"/>
            </p:cNvSpPr>
            <p:nvPr userDrawn="1"/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663"/>
            <p:cNvSpPr>
              <a:spLocks noEditPoints="1"/>
            </p:cNvSpPr>
            <p:nvPr userDrawn="1"/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664"/>
            <p:cNvSpPr>
              <a:spLocks noEditPoints="1"/>
            </p:cNvSpPr>
            <p:nvPr userDrawn="1"/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665"/>
            <p:cNvSpPr>
              <a:spLocks noEditPoints="1"/>
            </p:cNvSpPr>
            <p:nvPr userDrawn="1"/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666"/>
            <p:cNvSpPr>
              <a:spLocks noEditPoints="1"/>
            </p:cNvSpPr>
            <p:nvPr userDrawn="1"/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667"/>
            <p:cNvSpPr>
              <a:spLocks noEditPoints="1"/>
            </p:cNvSpPr>
            <p:nvPr userDrawn="1"/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668"/>
            <p:cNvSpPr>
              <a:spLocks noEditPoints="1"/>
            </p:cNvSpPr>
            <p:nvPr userDrawn="1"/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669"/>
            <p:cNvSpPr>
              <a:spLocks noEditPoints="1"/>
            </p:cNvSpPr>
            <p:nvPr userDrawn="1"/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670"/>
            <p:cNvSpPr>
              <a:spLocks noEditPoints="1"/>
            </p:cNvSpPr>
            <p:nvPr userDrawn="1"/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671"/>
            <p:cNvSpPr>
              <a:spLocks noEditPoints="1"/>
            </p:cNvSpPr>
            <p:nvPr userDrawn="1"/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672"/>
            <p:cNvSpPr>
              <a:spLocks noEditPoints="1"/>
            </p:cNvSpPr>
            <p:nvPr userDrawn="1"/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673"/>
            <p:cNvSpPr>
              <a:spLocks noEditPoints="1"/>
            </p:cNvSpPr>
            <p:nvPr userDrawn="1"/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674"/>
            <p:cNvSpPr>
              <a:spLocks noEditPoints="1"/>
            </p:cNvSpPr>
            <p:nvPr userDrawn="1"/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675"/>
            <p:cNvSpPr>
              <a:spLocks noEditPoints="1"/>
            </p:cNvSpPr>
            <p:nvPr userDrawn="1"/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676"/>
            <p:cNvSpPr>
              <a:spLocks noEditPoints="1"/>
            </p:cNvSpPr>
            <p:nvPr userDrawn="1"/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677"/>
            <p:cNvSpPr>
              <a:spLocks noEditPoints="1"/>
            </p:cNvSpPr>
            <p:nvPr userDrawn="1"/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678"/>
            <p:cNvSpPr>
              <a:spLocks noEditPoints="1"/>
            </p:cNvSpPr>
            <p:nvPr userDrawn="1"/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679"/>
            <p:cNvSpPr>
              <a:spLocks noEditPoints="1"/>
            </p:cNvSpPr>
            <p:nvPr userDrawn="1"/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680"/>
            <p:cNvSpPr>
              <a:spLocks noEditPoints="1"/>
            </p:cNvSpPr>
            <p:nvPr userDrawn="1"/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681"/>
            <p:cNvSpPr>
              <a:spLocks noEditPoints="1"/>
            </p:cNvSpPr>
            <p:nvPr userDrawn="1"/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682"/>
            <p:cNvSpPr>
              <a:spLocks noEditPoints="1"/>
            </p:cNvSpPr>
            <p:nvPr userDrawn="1"/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683"/>
            <p:cNvSpPr>
              <a:spLocks noEditPoints="1"/>
            </p:cNvSpPr>
            <p:nvPr userDrawn="1"/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684"/>
            <p:cNvSpPr>
              <a:spLocks noEditPoints="1"/>
            </p:cNvSpPr>
            <p:nvPr userDrawn="1"/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685"/>
            <p:cNvSpPr>
              <a:spLocks noEditPoints="1"/>
            </p:cNvSpPr>
            <p:nvPr userDrawn="1"/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686"/>
            <p:cNvSpPr>
              <a:spLocks noEditPoints="1"/>
            </p:cNvSpPr>
            <p:nvPr userDrawn="1"/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687"/>
            <p:cNvSpPr>
              <a:spLocks noEditPoints="1"/>
            </p:cNvSpPr>
            <p:nvPr userDrawn="1"/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688"/>
            <p:cNvSpPr>
              <a:spLocks noEditPoints="1"/>
            </p:cNvSpPr>
            <p:nvPr userDrawn="1"/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689"/>
            <p:cNvSpPr>
              <a:spLocks noEditPoints="1"/>
            </p:cNvSpPr>
            <p:nvPr userDrawn="1"/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690"/>
            <p:cNvSpPr>
              <a:spLocks noEditPoints="1"/>
            </p:cNvSpPr>
            <p:nvPr userDrawn="1"/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691"/>
            <p:cNvSpPr>
              <a:spLocks noEditPoints="1"/>
            </p:cNvSpPr>
            <p:nvPr userDrawn="1"/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692"/>
            <p:cNvSpPr>
              <a:spLocks noEditPoints="1"/>
            </p:cNvSpPr>
            <p:nvPr userDrawn="1"/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693"/>
            <p:cNvSpPr>
              <a:spLocks noEditPoints="1"/>
            </p:cNvSpPr>
            <p:nvPr userDrawn="1"/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694"/>
            <p:cNvSpPr>
              <a:spLocks noEditPoints="1"/>
            </p:cNvSpPr>
            <p:nvPr userDrawn="1"/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695"/>
            <p:cNvSpPr>
              <a:spLocks noEditPoints="1"/>
            </p:cNvSpPr>
            <p:nvPr userDrawn="1"/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696"/>
            <p:cNvSpPr>
              <a:spLocks noEditPoints="1"/>
            </p:cNvSpPr>
            <p:nvPr userDrawn="1"/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697"/>
            <p:cNvSpPr>
              <a:spLocks noEditPoints="1"/>
            </p:cNvSpPr>
            <p:nvPr userDrawn="1"/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698"/>
            <p:cNvSpPr>
              <a:spLocks noEditPoints="1"/>
            </p:cNvSpPr>
            <p:nvPr userDrawn="1"/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699"/>
            <p:cNvSpPr>
              <a:spLocks noEditPoints="1"/>
            </p:cNvSpPr>
            <p:nvPr userDrawn="1"/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700"/>
            <p:cNvSpPr>
              <a:spLocks noEditPoints="1"/>
            </p:cNvSpPr>
            <p:nvPr userDrawn="1"/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701"/>
            <p:cNvSpPr>
              <a:spLocks noEditPoints="1"/>
            </p:cNvSpPr>
            <p:nvPr userDrawn="1"/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702"/>
            <p:cNvSpPr>
              <a:spLocks noEditPoints="1"/>
            </p:cNvSpPr>
            <p:nvPr userDrawn="1"/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703"/>
            <p:cNvSpPr>
              <a:spLocks noEditPoints="1"/>
            </p:cNvSpPr>
            <p:nvPr userDrawn="1"/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704"/>
            <p:cNvSpPr>
              <a:spLocks noEditPoints="1"/>
            </p:cNvSpPr>
            <p:nvPr userDrawn="1"/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705"/>
            <p:cNvSpPr>
              <a:spLocks noEditPoints="1"/>
            </p:cNvSpPr>
            <p:nvPr userDrawn="1"/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706"/>
            <p:cNvSpPr>
              <a:spLocks noEditPoints="1"/>
            </p:cNvSpPr>
            <p:nvPr userDrawn="1"/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707"/>
            <p:cNvSpPr>
              <a:spLocks noEditPoints="1"/>
            </p:cNvSpPr>
            <p:nvPr userDrawn="1"/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708"/>
            <p:cNvSpPr>
              <a:spLocks noEditPoints="1"/>
            </p:cNvSpPr>
            <p:nvPr userDrawn="1"/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709"/>
            <p:cNvSpPr>
              <a:spLocks noEditPoints="1"/>
            </p:cNvSpPr>
            <p:nvPr userDrawn="1"/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710"/>
            <p:cNvSpPr>
              <a:spLocks noEditPoints="1"/>
            </p:cNvSpPr>
            <p:nvPr userDrawn="1"/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711"/>
            <p:cNvSpPr>
              <a:spLocks noEditPoints="1"/>
            </p:cNvSpPr>
            <p:nvPr userDrawn="1"/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712"/>
            <p:cNvSpPr>
              <a:spLocks noEditPoints="1"/>
            </p:cNvSpPr>
            <p:nvPr userDrawn="1"/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713"/>
            <p:cNvSpPr>
              <a:spLocks noEditPoints="1"/>
            </p:cNvSpPr>
            <p:nvPr userDrawn="1"/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714"/>
            <p:cNvSpPr>
              <a:spLocks noEditPoints="1"/>
            </p:cNvSpPr>
            <p:nvPr userDrawn="1"/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715"/>
            <p:cNvSpPr>
              <a:spLocks noEditPoints="1"/>
            </p:cNvSpPr>
            <p:nvPr userDrawn="1"/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716"/>
            <p:cNvSpPr>
              <a:spLocks noEditPoints="1"/>
            </p:cNvSpPr>
            <p:nvPr userDrawn="1"/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717"/>
            <p:cNvSpPr>
              <a:spLocks noEditPoints="1"/>
            </p:cNvSpPr>
            <p:nvPr userDrawn="1"/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718"/>
            <p:cNvSpPr>
              <a:spLocks noEditPoints="1"/>
            </p:cNvSpPr>
            <p:nvPr userDrawn="1"/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719"/>
            <p:cNvSpPr>
              <a:spLocks noEditPoints="1"/>
            </p:cNvSpPr>
            <p:nvPr userDrawn="1"/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720"/>
            <p:cNvSpPr>
              <a:spLocks noEditPoints="1"/>
            </p:cNvSpPr>
            <p:nvPr userDrawn="1"/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721"/>
            <p:cNvSpPr>
              <a:spLocks noEditPoints="1"/>
            </p:cNvSpPr>
            <p:nvPr userDrawn="1"/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22"/>
            <p:cNvSpPr>
              <a:spLocks noEditPoints="1"/>
            </p:cNvSpPr>
            <p:nvPr userDrawn="1"/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23"/>
            <p:cNvSpPr>
              <a:spLocks noEditPoints="1"/>
            </p:cNvSpPr>
            <p:nvPr userDrawn="1"/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24"/>
            <p:cNvSpPr>
              <a:spLocks noEditPoints="1"/>
            </p:cNvSpPr>
            <p:nvPr userDrawn="1"/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25"/>
            <p:cNvSpPr>
              <a:spLocks noEditPoints="1"/>
            </p:cNvSpPr>
            <p:nvPr userDrawn="1"/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26"/>
            <p:cNvSpPr>
              <a:spLocks noEditPoints="1"/>
            </p:cNvSpPr>
            <p:nvPr userDrawn="1"/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727"/>
            <p:cNvSpPr>
              <a:spLocks noEditPoints="1"/>
            </p:cNvSpPr>
            <p:nvPr userDrawn="1"/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728"/>
            <p:cNvSpPr>
              <a:spLocks noEditPoints="1"/>
            </p:cNvSpPr>
            <p:nvPr userDrawn="1"/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729"/>
            <p:cNvSpPr>
              <a:spLocks noEditPoints="1"/>
            </p:cNvSpPr>
            <p:nvPr userDrawn="1"/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730"/>
            <p:cNvSpPr>
              <a:spLocks noEditPoints="1"/>
            </p:cNvSpPr>
            <p:nvPr userDrawn="1"/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731"/>
            <p:cNvSpPr>
              <a:spLocks noEditPoints="1"/>
            </p:cNvSpPr>
            <p:nvPr userDrawn="1"/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732"/>
            <p:cNvSpPr>
              <a:spLocks noEditPoints="1"/>
            </p:cNvSpPr>
            <p:nvPr userDrawn="1"/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733"/>
            <p:cNvSpPr>
              <a:spLocks noEditPoints="1"/>
            </p:cNvSpPr>
            <p:nvPr userDrawn="1"/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734"/>
            <p:cNvSpPr>
              <a:spLocks noEditPoints="1"/>
            </p:cNvSpPr>
            <p:nvPr userDrawn="1"/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735"/>
            <p:cNvSpPr>
              <a:spLocks noEditPoints="1"/>
            </p:cNvSpPr>
            <p:nvPr userDrawn="1"/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736"/>
            <p:cNvSpPr>
              <a:spLocks noEditPoints="1"/>
            </p:cNvSpPr>
            <p:nvPr userDrawn="1"/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737"/>
            <p:cNvSpPr>
              <a:spLocks noEditPoints="1"/>
            </p:cNvSpPr>
            <p:nvPr userDrawn="1"/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738"/>
            <p:cNvSpPr>
              <a:spLocks noEditPoints="1"/>
            </p:cNvSpPr>
            <p:nvPr userDrawn="1"/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739"/>
            <p:cNvSpPr>
              <a:spLocks noEditPoints="1"/>
            </p:cNvSpPr>
            <p:nvPr userDrawn="1"/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740"/>
            <p:cNvSpPr>
              <a:spLocks noEditPoints="1"/>
            </p:cNvSpPr>
            <p:nvPr userDrawn="1"/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741"/>
            <p:cNvSpPr>
              <a:spLocks noEditPoints="1"/>
            </p:cNvSpPr>
            <p:nvPr userDrawn="1"/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742"/>
            <p:cNvSpPr>
              <a:spLocks noEditPoints="1"/>
            </p:cNvSpPr>
            <p:nvPr userDrawn="1"/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743"/>
            <p:cNvSpPr>
              <a:spLocks noEditPoints="1"/>
            </p:cNvSpPr>
            <p:nvPr userDrawn="1"/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744"/>
            <p:cNvSpPr>
              <a:spLocks noEditPoints="1"/>
            </p:cNvSpPr>
            <p:nvPr userDrawn="1"/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745"/>
            <p:cNvSpPr>
              <a:spLocks noEditPoints="1"/>
            </p:cNvSpPr>
            <p:nvPr userDrawn="1"/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746"/>
            <p:cNvSpPr>
              <a:spLocks noEditPoints="1"/>
            </p:cNvSpPr>
            <p:nvPr userDrawn="1"/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747"/>
            <p:cNvSpPr>
              <a:spLocks noEditPoints="1"/>
            </p:cNvSpPr>
            <p:nvPr userDrawn="1"/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748"/>
            <p:cNvSpPr>
              <a:spLocks noEditPoints="1"/>
            </p:cNvSpPr>
            <p:nvPr userDrawn="1"/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749"/>
            <p:cNvSpPr>
              <a:spLocks noEditPoints="1"/>
            </p:cNvSpPr>
            <p:nvPr userDrawn="1"/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750"/>
            <p:cNvSpPr>
              <a:spLocks noEditPoints="1"/>
            </p:cNvSpPr>
            <p:nvPr userDrawn="1"/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Rectangle 751"/>
            <p:cNvSpPr>
              <a:spLocks noChangeArrowheads="1"/>
            </p:cNvSpPr>
            <p:nvPr userDrawn="1"/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752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753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754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755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Rectangle 756"/>
            <p:cNvSpPr>
              <a:spLocks noChangeArrowheads="1"/>
            </p:cNvSpPr>
            <p:nvPr userDrawn="1"/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Rectangle 757"/>
            <p:cNvSpPr>
              <a:spLocks noChangeArrowheads="1"/>
            </p:cNvSpPr>
            <p:nvPr userDrawn="1"/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758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759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Rectangle 760"/>
            <p:cNvSpPr>
              <a:spLocks noChangeArrowheads="1"/>
            </p:cNvSpPr>
            <p:nvPr userDrawn="1"/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761"/>
            <p:cNvSpPr>
              <a:spLocks noEditPoints="1"/>
            </p:cNvSpPr>
            <p:nvPr userDrawn="1"/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762"/>
            <p:cNvSpPr>
              <a:spLocks noEditPoints="1"/>
            </p:cNvSpPr>
            <p:nvPr userDrawn="1"/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763"/>
            <p:cNvSpPr>
              <a:spLocks noEditPoints="1"/>
            </p:cNvSpPr>
            <p:nvPr userDrawn="1"/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764"/>
            <p:cNvSpPr>
              <a:spLocks noEditPoints="1"/>
            </p:cNvSpPr>
            <p:nvPr userDrawn="1"/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Rectangle 765"/>
            <p:cNvSpPr>
              <a:spLocks noChangeArrowheads="1"/>
            </p:cNvSpPr>
            <p:nvPr userDrawn="1"/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Rectangle 766"/>
            <p:cNvSpPr>
              <a:spLocks noChangeArrowheads="1"/>
            </p:cNvSpPr>
            <p:nvPr userDrawn="1"/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Rectangle 767"/>
            <p:cNvSpPr>
              <a:spLocks noChangeArrowheads="1"/>
            </p:cNvSpPr>
            <p:nvPr userDrawn="1"/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Rectangle 768"/>
            <p:cNvSpPr>
              <a:spLocks noChangeArrowheads="1"/>
            </p:cNvSpPr>
            <p:nvPr userDrawn="1"/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769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770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Rectangle 771"/>
            <p:cNvSpPr>
              <a:spLocks noChangeArrowheads="1"/>
            </p:cNvSpPr>
            <p:nvPr userDrawn="1"/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Rectangle 772"/>
            <p:cNvSpPr>
              <a:spLocks noChangeArrowheads="1"/>
            </p:cNvSpPr>
            <p:nvPr userDrawn="1"/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773"/>
            <p:cNvSpPr>
              <a:spLocks noEditPoints="1"/>
            </p:cNvSpPr>
            <p:nvPr userDrawn="1"/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774"/>
            <p:cNvSpPr>
              <a:spLocks noEditPoints="1"/>
            </p:cNvSpPr>
            <p:nvPr userDrawn="1"/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775"/>
            <p:cNvSpPr>
              <a:spLocks noEditPoints="1"/>
            </p:cNvSpPr>
            <p:nvPr userDrawn="1"/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776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777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778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779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Rectangle 780"/>
            <p:cNvSpPr>
              <a:spLocks noChangeArrowheads="1"/>
            </p:cNvSpPr>
            <p:nvPr userDrawn="1"/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Rectangle 781"/>
            <p:cNvSpPr>
              <a:spLocks noChangeArrowheads="1"/>
            </p:cNvSpPr>
            <p:nvPr userDrawn="1"/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Rectangle 782"/>
            <p:cNvSpPr>
              <a:spLocks noChangeArrowheads="1"/>
            </p:cNvSpPr>
            <p:nvPr userDrawn="1"/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Rectangle 783"/>
            <p:cNvSpPr>
              <a:spLocks noChangeArrowheads="1"/>
            </p:cNvSpPr>
            <p:nvPr userDrawn="1"/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784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785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Rectangle 786"/>
            <p:cNvSpPr>
              <a:spLocks noChangeArrowheads="1"/>
            </p:cNvSpPr>
            <p:nvPr userDrawn="1"/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Rectangle 787"/>
            <p:cNvSpPr>
              <a:spLocks noChangeArrowheads="1"/>
            </p:cNvSpPr>
            <p:nvPr userDrawn="1"/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788"/>
            <p:cNvSpPr>
              <a:spLocks/>
            </p:cNvSpPr>
            <p:nvPr userDrawn="1"/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789"/>
            <p:cNvSpPr>
              <a:spLocks/>
            </p:cNvSpPr>
            <p:nvPr userDrawn="1"/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790"/>
            <p:cNvSpPr>
              <a:spLocks/>
            </p:cNvSpPr>
            <p:nvPr userDrawn="1"/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791"/>
            <p:cNvSpPr>
              <a:spLocks/>
            </p:cNvSpPr>
            <p:nvPr userDrawn="1"/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792"/>
            <p:cNvSpPr>
              <a:spLocks/>
            </p:cNvSpPr>
            <p:nvPr userDrawn="1"/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793"/>
            <p:cNvSpPr>
              <a:spLocks/>
            </p:cNvSpPr>
            <p:nvPr userDrawn="1"/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794"/>
            <p:cNvSpPr>
              <a:spLocks/>
            </p:cNvSpPr>
            <p:nvPr userDrawn="1"/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795"/>
            <p:cNvSpPr>
              <a:spLocks/>
            </p:cNvSpPr>
            <p:nvPr userDrawn="1"/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796"/>
            <p:cNvSpPr>
              <a:spLocks/>
            </p:cNvSpPr>
            <p:nvPr userDrawn="1"/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48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294D75-6302-C935-157A-8B9F755D51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296" y="2017493"/>
            <a:ext cx="6272170" cy="4507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4149BE1-0F4E-D9E3-F4BC-682244ACC8B7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718BDFB-4EE8-232B-9B96-3316BD3AA5BD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8BCE2771-EFD7-4F5B-92F0-7F07F8500CE7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36E54BE9-E89E-B317-5DEA-8A33141ED424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9D46B9A-1FAE-2974-2612-AD848154590D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1" name="文本框 9">
            <a:extLst>
              <a:ext uri="{FF2B5EF4-FFF2-40B4-BE49-F238E27FC236}">
                <a16:creationId xmlns:a16="http://schemas.microsoft.com/office/drawing/2014/main" id="{E48DA813-B616-CB66-6658-EDEB5C9792AE}"/>
              </a:ext>
            </a:extLst>
          </p:cNvPr>
          <p:cNvSpPr txBox="1"/>
          <p:nvPr/>
        </p:nvSpPr>
        <p:spPr>
          <a:xfrm>
            <a:off x="1124442" y="290670"/>
            <a:ext cx="2217152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12" name="Freeform 126">
            <a:extLst>
              <a:ext uri="{FF2B5EF4-FFF2-40B4-BE49-F238E27FC236}">
                <a16:creationId xmlns:a16="http://schemas.microsoft.com/office/drawing/2014/main" id="{9802AB3A-F07D-FB49-4FBC-3B14CE0DAC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F8E36A-7DE1-43EC-A3C1-0273AE229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8" y="220447"/>
            <a:ext cx="1054766" cy="1054766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95E31E25-0AA5-0754-DD0F-E17CC977F7DA}"/>
              </a:ext>
            </a:extLst>
          </p:cNvPr>
          <p:cNvSpPr txBox="1"/>
          <p:nvPr/>
        </p:nvSpPr>
        <p:spPr>
          <a:xfrm>
            <a:off x="3877053" y="559304"/>
            <a:ext cx="411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Audivier</a:t>
            </a:r>
            <a:r>
              <a:rPr lang="en-US" altLang="zh-CN" b="1" dirty="0"/>
              <a:t> = Audio + Video + viewer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01A6BC4-2AF7-132A-3155-63C8E1296192}"/>
              </a:ext>
            </a:extLst>
          </p:cNvPr>
          <p:cNvGrpSpPr/>
          <p:nvPr/>
        </p:nvGrpSpPr>
        <p:grpSpPr>
          <a:xfrm rot="5400000">
            <a:off x="-121105" y="1712077"/>
            <a:ext cx="5545653" cy="4080377"/>
            <a:chOff x="3247633" y="2250810"/>
            <a:chExt cx="5907087" cy="4252914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095470D-3145-7886-B9E6-07808B1BB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2595963" y="4309005"/>
              <a:ext cx="3584575" cy="804863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+mj-ea"/>
                  <a:ea typeface="+mj-ea"/>
                  <a:sym typeface="宋体" panose="02010600030101010101" pitchFamily="2" charset="-122"/>
                </a:rPr>
                <a:t>界面美观友好</a:t>
              </a:r>
              <a:endParaRPr lang="zh-CN" altLang="zh-CN" sz="2400" b="1" dirty="0">
                <a:solidFill>
                  <a:srgbClr val="FFFFFF"/>
                </a:solidFill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BD08085-2148-5795-7683-68FAABFDB7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003282" y="2250811"/>
              <a:ext cx="785813" cy="785812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1704DB4-D0B1-2C1E-3409-0738C32E2E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003283" y="2442898"/>
              <a:ext cx="785812" cy="7858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68C5704-0922-6F4F-BC7C-8E526654E2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4090595" y="4603485"/>
              <a:ext cx="2995613" cy="8048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+mj-ea"/>
                  <a:ea typeface="+mj-ea"/>
                  <a:sym typeface="宋体" panose="02010600030101010101" pitchFamily="2" charset="-122"/>
                </a:rPr>
                <a:t>支持多种格式</a:t>
              </a:r>
              <a:endParaRPr lang="zh-CN" altLang="zh-CN" sz="2400" b="1" dirty="0">
                <a:solidFill>
                  <a:srgbClr val="FFFFFF"/>
                </a:solidFill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9779EDB-EB7F-0C4E-EEBB-E63C02057A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203433" y="2839773"/>
              <a:ext cx="785812" cy="7858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811F096-F37D-5179-275A-52F4B2F9D9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203432" y="3031861"/>
              <a:ext cx="785813" cy="7858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DF878AD-ED3B-40F3-D934-A72E7899A7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5652695" y="4911460"/>
              <a:ext cx="2379663" cy="804863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+mj-ea"/>
                  <a:ea typeface="+mj-ea"/>
                  <a:sym typeface="宋体" panose="02010600030101010101" pitchFamily="2" charset="-122"/>
                </a:rPr>
                <a:t>支持音频波形图</a:t>
              </a:r>
              <a:endParaRPr lang="en-US" altLang="zh-CN" sz="1800" b="1" dirty="0">
                <a:solidFill>
                  <a:srgbClr val="FFFFFF"/>
                </a:solidFill>
                <a:latin typeface="+mj-ea"/>
                <a:ea typeface="+mj-ea"/>
                <a:sym typeface="宋体" panose="02010600030101010101" pitchFamily="2" charset="-122"/>
              </a:endParaRPr>
            </a:p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+mj-ea"/>
                  <a:ea typeface="+mj-ea"/>
                  <a:sym typeface="宋体" panose="02010600030101010101" pitchFamily="2" charset="-122"/>
                </a:rPr>
                <a:t>与歌词滚动</a:t>
              </a:r>
              <a:endParaRPr lang="zh-CN" altLang="zh-CN" sz="1800" b="1" dirty="0">
                <a:solidFill>
                  <a:srgbClr val="FFFFFF"/>
                </a:solidFill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1E3DC8F-892C-363F-9B7C-556968E577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458351" y="3456517"/>
              <a:ext cx="784225" cy="785812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6A09D84-95E8-C6E5-9EB9-DB3500E7BC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457558" y="3649398"/>
              <a:ext cx="785812" cy="7858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A1D1FB5-CEF0-47AB-DF53-B60C6141A3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7206064" y="5210704"/>
              <a:ext cx="1782763" cy="8032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FFFF"/>
                  </a:solidFill>
                  <a:latin typeface="+mj-ea"/>
                  <a:ea typeface="+mj-ea"/>
                  <a:sym typeface="宋体" panose="02010600030101010101" pitchFamily="2" charset="-122"/>
                </a:rPr>
                <a:t>支持预览图</a:t>
              </a:r>
              <a:endParaRPr lang="zh-CN" altLang="zh-CN" sz="1800" b="1" dirty="0">
                <a:solidFill>
                  <a:srgbClr val="FFFFFF"/>
                </a:solidFill>
                <a:latin typeface="+mj-ea"/>
                <a:ea typeface="+mj-ea"/>
                <a:sym typeface="宋体" panose="02010600030101010101" pitchFamily="2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E9A5283-DAF4-373D-41A2-DCF660A400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7712477" y="4053416"/>
              <a:ext cx="785812" cy="7842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63A34F7-58BC-7137-49DA-A23A9FED0D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7712476" y="4245504"/>
              <a:ext cx="785813" cy="78422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6069382A-998A-D559-4D07-8A7AA401D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3247633" y="6267185"/>
              <a:ext cx="5907087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sp>
          <p:nvSpPr>
            <p:cNvPr id="59" name="文本框 24">
              <a:extLst>
                <a:ext uri="{FF2B5EF4-FFF2-40B4-BE49-F238E27FC236}">
                  <a16:creationId xmlns:a16="http://schemas.microsoft.com/office/drawing/2014/main" id="{2CE99D85-0502-EFD3-C235-93A9CEE5A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058" y="2514335"/>
              <a:ext cx="561975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200">
                  <a:solidFill>
                    <a:srgbClr val="1C50A2"/>
                  </a:solidFill>
                  <a:latin typeface="Impact" panose="020B0806030902050204" pitchFamily="34" charset="0"/>
                  <a:ea typeface="方正姚体简体" panose="03000509000000000000" pitchFamily="65" charset="-122"/>
                  <a:sym typeface="Impact" panose="020B0806030902050204" pitchFamily="34" charset="0"/>
                </a:rPr>
                <a:t>01</a:t>
              </a:r>
              <a:endParaRPr lang="zh-CN" altLang="en-US" sz="3200">
                <a:solidFill>
                  <a:srgbClr val="1C50A2"/>
                </a:solidFill>
                <a:latin typeface="Impact" panose="020B0806030902050204" pitchFamily="34" charset="0"/>
                <a:ea typeface="方正姚体简体" panose="03000509000000000000" pitchFamily="65" charset="-122"/>
                <a:sym typeface="Impact" panose="020B0806030902050204" pitchFamily="34" charset="0"/>
              </a:endParaRPr>
            </a:p>
          </p:txBody>
        </p:sp>
        <p:sp>
          <p:nvSpPr>
            <p:cNvPr id="60" name="文本框 25">
              <a:extLst>
                <a:ext uri="{FF2B5EF4-FFF2-40B4-BE49-F238E27FC236}">
                  <a16:creationId xmlns:a16="http://schemas.microsoft.com/office/drawing/2014/main" id="{4226DA3E-3DC4-6FC7-8029-4200AF5DA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7570" y="3133460"/>
              <a:ext cx="61118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200">
                  <a:solidFill>
                    <a:srgbClr val="000000"/>
                  </a:solidFill>
                  <a:latin typeface="Impact" panose="020B0806030902050204" pitchFamily="34" charset="0"/>
                  <a:ea typeface="方正姚体简体" panose="03000509000000000000" pitchFamily="65" charset="-122"/>
                  <a:sym typeface="Impact" panose="020B0806030902050204" pitchFamily="34" charset="0"/>
                </a:rPr>
                <a:t>02</a:t>
              </a:r>
              <a:endParaRPr lang="zh-CN" altLang="en-US" sz="3200">
                <a:solidFill>
                  <a:srgbClr val="000000"/>
                </a:solidFill>
                <a:latin typeface="Impact" panose="020B0806030902050204" pitchFamily="34" charset="0"/>
                <a:ea typeface="方正姚体简体" panose="03000509000000000000" pitchFamily="65" charset="-122"/>
                <a:sym typeface="Impact" panose="020B0806030902050204" pitchFamily="34" charset="0"/>
              </a:endParaRPr>
            </a:p>
          </p:txBody>
        </p:sp>
        <p:sp>
          <p:nvSpPr>
            <p:cNvPr id="61" name="文本框 26">
              <a:extLst>
                <a:ext uri="{FF2B5EF4-FFF2-40B4-BE49-F238E27FC236}">
                  <a16:creationId xmlns:a16="http://schemas.microsoft.com/office/drawing/2014/main" id="{C83FE348-AD45-5A13-2E3B-40886EA53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520" y="3746235"/>
              <a:ext cx="622300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200" dirty="0">
                  <a:solidFill>
                    <a:srgbClr val="1C50A2"/>
                  </a:solidFill>
                  <a:latin typeface="Impact" panose="020B0806030902050204" pitchFamily="34" charset="0"/>
                  <a:ea typeface="方正姚体简体" panose="03000509000000000000" pitchFamily="65" charset="-122"/>
                  <a:sym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rgbClr val="1C50A2"/>
                </a:solidFill>
                <a:latin typeface="Impact" panose="020B0806030902050204" pitchFamily="34" charset="0"/>
                <a:ea typeface="方正姚体简体" panose="03000509000000000000" pitchFamily="65" charset="-122"/>
                <a:sym typeface="Impact" panose="020B0806030902050204" pitchFamily="34" charset="0"/>
              </a:endParaRPr>
            </a:p>
          </p:txBody>
        </p:sp>
        <p:sp>
          <p:nvSpPr>
            <p:cNvPr id="62" name="文本框 27">
              <a:extLst>
                <a:ext uri="{FF2B5EF4-FFF2-40B4-BE49-F238E27FC236}">
                  <a16:creationId xmlns:a16="http://schemas.microsoft.com/office/drawing/2014/main" id="{DF735129-E78B-953C-8423-A1695C2ED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295" y="4332023"/>
              <a:ext cx="6223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200">
                  <a:solidFill>
                    <a:srgbClr val="000000"/>
                  </a:solidFill>
                  <a:latin typeface="Impact" panose="020B0806030902050204" pitchFamily="34" charset="0"/>
                  <a:ea typeface="方正姚体简体" panose="03000509000000000000" pitchFamily="65" charset="-122"/>
                  <a:sym typeface="Impact" panose="020B0806030902050204" pitchFamily="34" charset="0"/>
                </a:rPr>
                <a:t>04</a:t>
              </a:r>
              <a:endParaRPr lang="zh-CN" altLang="en-US" sz="3200">
                <a:solidFill>
                  <a:srgbClr val="000000"/>
                </a:solidFill>
                <a:latin typeface="Impact" panose="020B0806030902050204" pitchFamily="34" charset="0"/>
                <a:ea typeface="方正姚体简体" panose="03000509000000000000" pitchFamily="65" charset="-122"/>
                <a:sym typeface="Impact" panose="020B0806030902050204" pitchFamily="34" charset="0"/>
              </a:endParaRPr>
            </a:p>
          </p:txBody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BA1C64F8-55E3-3CB9-6742-7098E3450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1990" y="6161957"/>
              <a:ext cx="111407" cy="111579"/>
            </a:xfrm>
            <a:custGeom>
              <a:avLst/>
              <a:gdLst>
                <a:gd name="T0" fmla="*/ 2147483646 w 413"/>
                <a:gd name="T1" fmla="*/ 2147483646 h 413"/>
                <a:gd name="T2" fmla="*/ 0 w 413"/>
                <a:gd name="T3" fmla="*/ 0 h 413"/>
                <a:gd name="T4" fmla="*/ 2147483646 w 413"/>
                <a:gd name="T5" fmla="*/ 0 h 413"/>
                <a:gd name="T6" fmla="*/ 2147483646 w 413"/>
                <a:gd name="T7" fmla="*/ 2147483646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4202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27"/>
          <p:cNvSpPr>
            <a:spLocks noChangeArrowheads="1"/>
          </p:cNvSpPr>
          <p:nvPr/>
        </p:nvSpPr>
        <p:spPr bwMode="auto">
          <a:xfrm>
            <a:off x="1588" y="-1588"/>
            <a:ext cx="12195175" cy="6861175"/>
          </a:xfrm>
          <a:prstGeom prst="rect">
            <a:avLst/>
          </a:prstGeom>
          <a:solidFill>
            <a:srgbClr val="D3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标题 4"/>
          <p:cNvSpPr txBox="1">
            <a:spLocks/>
          </p:cNvSpPr>
          <p:nvPr/>
        </p:nvSpPr>
        <p:spPr>
          <a:xfrm>
            <a:off x="1594789" y="3781236"/>
            <a:ext cx="5706964" cy="575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1C50A2"/>
                </a:solidFill>
              </a:rPr>
              <a:t>项目分工与进度安排</a:t>
            </a:r>
          </a:p>
        </p:txBody>
      </p:sp>
      <p:sp>
        <p:nvSpPr>
          <p:cNvPr id="178" name="标题 4"/>
          <p:cNvSpPr txBox="1">
            <a:spLocks/>
          </p:cNvSpPr>
          <p:nvPr/>
        </p:nvSpPr>
        <p:spPr>
          <a:xfrm>
            <a:off x="3907725" y="2573866"/>
            <a:ext cx="1223075" cy="1030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solidFill>
                  <a:srgbClr val="FFC000"/>
                </a:solidFill>
                <a:latin typeface="Impact" panose="020B0806030902050204" pitchFamily="34" charset="0"/>
              </a:rPr>
              <a:t>02</a:t>
            </a:r>
            <a:endParaRPr lang="zh-CN" altLang="en-US" sz="8000" dirty="0">
              <a:solidFill>
                <a:srgbClr val="FFC000"/>
              </a:solidFill>
              <a:latin typeface="Impact" panose="020B0806030902050204" pitchFamily="34" charset="0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7111999" y="3645156"/>
            <a:ext cx="5097993" cy="3220783"/>
            <a:chOff x="5208588" y="2547938"/>
            <a:chExt cx="6824663" cy="4311650"/>
          </a:xfrm>
        </p:grpSpPr>
        <p:sp>
          <p:nvSpPr>
            <p:cNvPr id="180" name="Rectangle 628"/>
            <p:cNvSpPr>
              <a:spLocks noChangeArrowheads="1"/>
            </p:cNvSpPr>
            <p:nvPr userDrawn="1"/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Rectangle 629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Rectangle 630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Rectangle 631"/>
            <p:cNvSpPr>
              <a:spLocks noChangeArrowheads="1"/>
            </p:cNvSpPr>
            <p:nvPr userDrawn="1"/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Rectangle 632"/>
            <p:cNvSpPr>
              <a:spLocks noChangeArrowheads="1"/>
            </p:cNvSpPr>
            <p:nvPr userDrawn="1"/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Rectangle 633"/>
            <p:cNvSpPr>
              <a:spLocks noChangeArrowheads="1"/>
            </p:cNvSpPr>
            <p:nvPr userDrawn="1"/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34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35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Rectangle 636"/>
            <p:cNvSpPr>
              <a:spLocks noChangeArrowheads="1"/>
            </p:cNvSpPr>
            <p:nvPr userDrawn="1"/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37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638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639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640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641"/>
            <p:cNvSpPr>
              <a:spLocks noEditPoints="1"/>
            </p:cNvSpPr>
            <p:nvPr userDrawn="1"/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Rectangle 642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Rectangle 643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644"/>
            <p:cNvSpPr>
              <a:spLocks noEditPoints="1"/>
            </p:cNvSpPr>
            <p:nvPr userDrawn="1"/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645"/>
            <p:cNvSpPr>
              <a:spLocks noEditPoints="1"/>
            </p:cNvSpPr>
            <p:nvPr userDrawn="1"/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646"/>
            <p:cNvSpPr>
              <a:spLocks noEditPoints="1"/>
            </p:cNvSpPr>
            <p:nvPr userDrawn="1"/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647"/>
            <p:cNvSpPr>
              <a:spLocks noEditPoints="1"/>
            </p:cNvSpPr>
            <p:nvPr userDrawn="1"/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648"/>
            <p:cNvSpPr>
              <a:spLocks noEditPoints="1"/>
            </p:cNvSpPr>
            <p:nvPr userDrawn="1"/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649"/>
            <p:cNvSpPr>
              <a:spLocks noEditPoints="1"/>
            </p:cNvSpPr>
            <p:nvPr userDrawn="1"/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650"/>
            <p:cNvSpPr>
              <a:spLocks noEditPoints="1"/>
            </p:cNvSpPr>
            <p:nvPr userDrawn="1"/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651"/>
            <p:cNvSpPr>
              <a:spLocks noEditPoints="1"/>
            </p:cNvSpPr>
            <p:nvPr userDrawn="1"/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652"/>
            <p:cNvSpPr>
              <a:spLocks noEditPoints="1"/>
            </p:cNvSpPr>
            <p:nvPr userDrawn="1"/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653"/>
            <p:cNvSpPr>
              <a:spLocks noEditPoints="1"/>
            </p:cNvSpPr>
            <p:nvPr userDrawn="1"/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654"/>
            <p:cNvSpPr>
              <a:spLocks noEditPoints="1"/>
            </p:cNvSpPr>
            <p:nvPr userDrawn="1"/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655"/>
            <p:cNvSpPr>
              <a:spLocks noEditPoints="1"/>
            </p:cNvSpPr>
            <p:nvPr userDrawn="1"/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656"/>
            <p:cNvSpPr>
              <a:spLocks noEditPoints="1"/>
            </p:cNvSpPr>
            <p:nvPr userDrawn="1"/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657"/>
            <p:cNvSpPr>
              <a:spLocks noEditPoints="1"/>
            </p:cNvSpPr>
            <p:nvPr userDrawn="1"/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658"/>
            <p:cNvSpPr>
              <a:spLocks noEditPoints="1"/>
            </p:cNvSpPr>
            <p:nvPr userDrawn="1"/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659"/>
            <p:cNvSpPr>
              <a:spLocks noEditPoints="1"/>
            </p:cNvSpPr>
            <p:nvPr userDrawn="1"/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660"/>
            <p:cNvSpPr>
              <a:spLocks noEditPoints="1"/>
            </p:cNvSpPr>
            <p:nvPr userDrawn="1"/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661"/>
            <p:cNvSpPr>
              <a:spLocks noEditPoints="1"/>
            </p:cNvSpPr>
            <p:nvPr userDrawn="1"/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662"/>
            <p:cNvSpPr>
              <a:spLocks noEditPoints="1"/>
            </p:cNvSpPr>
            <p:nvPr userDrawn="1"/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663"/>
            <p:cNvSpPr>
              <a:spLocks noEditPoints="1"/>
            </p:cNvSpPr>
            <p:nvPr userDrawn="1"/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664"/>
            <p:cNvSpPr>
              <a:spLocks noEditPoints="1"/>
            </p:cNvSpPr>
            <p:nvPr userDrawn="1"/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665"/>
            <p:cNvSpPr>
              <a:spLocks noEditPoints="1"/>
            </p:cNvSpPr>
            <p:nvPr userDrawn="1"/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666"/>
            <p:cNvSpPr>
              <a:spLocks noEditPoints="1"/>
            </p:cNvSpPr>
            <p:nvPr userDrawn="1"/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667"/>
            <p:cNvSpPr>
              <a:spLocks noEditPoints="1"/>
            </p:cNvSpPr>
            <p:nvPr userDrawn="1"/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668"/>
            <p:cNvSpPr>
              <a:spLocks noEditPoints="1"/>
            </p:cNvSpPr>
            <p:nvPr userDrawn="1"/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669"/>
            <p:cNvSpPr>
              <a:spLocks noEditPoints="1"/>
            </p:cNvSpPr>
            <p:nvPr userDrawn="1"/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670"/>
            <p:cNvSpPr>
              <a:spLocks noEditPoints="1"/>
            </p:cNvSpPr>
            <p:nvPr userDrawn="1"/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671"/>
            <p:cNvSpPr>
              <a:spLocks noEditPoints="1"/>
            </p:cNvSpPr>
            <p:nvPr userDrawn="1"/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672"/>
            <p:cNvSpPr>
              <a:spLocks noEditPoints="1"/>
            </p:cNvSpPr>
            <p:nvPr userDrawn="1"/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673"/>
            <p:cNvSpPr>
              <a:spLocks noEditPoints="1"/>
            </p:cNvSpPr>
            <p:nvPr userDrawn="1"/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674"/>
            <p:cNvSpPr>
              <a:spLocks noEditPoints="1"/>
            </p:cNvSpPr>
            <p:nvPr userDrawn="1"/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675"/>
            <p:cNvSpPr>
              <a:spLocks noEditPoints="1"/>
            </p:cNvSpPr>
            <p:nvPr userDrawn="1"/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676"/>
            <p:cNvSpPr>
              <a:spLocks noEditPoints="1"/>
            </p:cNvSpPr>
            <p:nvPr userDrawn="1"/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677"/>
            <p:cNvSpPr>
              <a:spLocks noEditPoints="1"/>
            </p:cNvSpPr>
            <p:nvPr userDrawn="1"/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678"/>
            <p:cNvSpPr>
              <a:spLocks noEditPoints="1"/>
            </p:cNvSpPr>
            <p:nvPr userDrawn="1"/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679"/>
            <p:cNvSpPr>
              <a:spLocks noEditPoints="1"/>
            </p:cNvSpPr>
            <p:nvPr userDrawn="1"/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680"/>
            <p:cNvSpPr>
              <a:spLocks noEditPoints="1"/>
            </p:cNvSpPr>
            <p:nvPr userDrawn="1"/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681"/>
            <p:cNvSpPr>
              <a:spLocks noEditPoints="1"/>
            </p:cNvSpPr>
            <p:nvPr userDrawn="1"/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682"/>
            <p:cNvSpPr>
              <a:spLocks noEditPoints="1"/>
            </p:cNvSpPr>
            <p:nvPr userDrawn="1"/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683"/>
            <p:cNvSpPr>
              <a:spLocks noEditPoints="1"/>
            </p:cNvSpPr>
            <p:nvPr userDrawn="1"/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684"/>
            <p:cNvSpPr>
              <a:spLocks noEditPoints="1"/>
            </p:cNvSpPr>
            <p:nvPr userDrawn="1"/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685"/>
            <p:cNvSpPr>
              <a:spLocks noEditPoints="1"/>
            </p:cNvSpPr>
            <p:nvPr userDrawn="1"/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686"/>
            <p:cNvSpPr>
              <a:spLocks noEditPoints="1"/>
            </p:cNvSpPr>
            <p:nvPr userDrawn="1"/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687"/>
            <p:cNvSpPr>
              <a:spLocks noEditPoints="1"/>
            </p:cNvSpPr>
            <p:nvPr userDrawn="1"/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688"/>
            <p:cNvSpPr>
              <a:spLocks noEditPoints="1"/>
            </p:cNvSpPr>
            <p:nvPr userDrawn="1"/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689"/>
            <p:cNvSpPr>
              <a:spLocks noEditPoints="1"/>
            </p:cNvSpPr>
            <p:nvPr userDrawn="1"/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690"/>
            <p:cNvSpPr>
              <a:spLocks noEditPoints="1"/>
            </p:cNvSpPr>
            <p:nvPr userDrawn="1"/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691"/>
            <p:cNvSpPr>
              <a:spLocks noEditPoints="1"/>
            </p:cNvSpPr>
            <p:nvPr userDrawn="1"/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692"/>
            <p:cNvSpPr>
              <a:spLocks noEditPoints="1"/>
            </p:cNvSpPr>
            <p:nvPr userDrawn="1"/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693"/>
            <p:cNvSpPr>
              <a:spLocks noEditPoints="1"/>
            </p:cNvSpPr>
            <p:nvPr userDrawn="1"/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694"/>
            <p:cNvSpPr>
              <a:spLocks noEditPoints="1"/>
            </p:cNvSpPr>
            <p:nvPr userDrawn="1"/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695"/>
            <p:cNvSpPr>
              <a:spLocks noEditPoints="1"/>
            </p:cNvSpPr>
            <p:nvPr userDrawn="1"/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696"/>
            <p:cNvSpPr>
              <a:spLocks noEditPoints="1"/>
            </p:cNvSpPr>
            <p:nvPr userDrawn="1"/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697"/>
            <p:cNvSpPr>
              <a:spLocks noEditPoints="1"/>
            </p:cNvSpPr>
            <p:nvPr userDrawn="1"/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698"/>
            <p:cNvSpPr>
              <a:spLocks noEditPoints="1"/>
            </p:cNvSpPr>
            <p:nvPr userDrawn="1"/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699"/>
            <p:cNvSpPr>
              <a:spLocks noEditPoints="1"/>
            </p:cNvSpPr>
            <p:nvPr userDrawn="1"/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700"/>
            <p:cNvSpPr>
              <a:spLocks noEditPoints="1"/>
            </p:cNvSpPr>
            <p:nvPr userDrawn="1"/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701"/>
            <p:cNvSpPr>
              <a:spLocks noEditPoints="1"/>
            </p:cNvSpPr>
            <p:nvPr userDrawn="1"/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702"/>
            <p:cNvSpPr>
              <a:spLocks noEditPoints="1"/>
            </p:cNvSpPr>
            <p:nvPr userDrawn="1"/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703"/>
            <p:cNvSpPr>
              <a:spLocks noEditPoints="1"/>
            </p:cNvSpPr>
            <p:nvPr userDrawn="1"/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704"/>
            <p:cNvSpPr>
              <a:spLocks noEditPoints="1"/>
            </p:cNvSpPr>
            <p:nvPr userDrawn="1"/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705"/>
            <p:cNvSpPr>
              <a:spLocks noEditPoints="1"/>
            </p:cNvSpPr>
            <p:nvPr userDrawn="1"/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706"/>
            <p:cNvSpPr>
              <a:spLocks noEditPoints="1"/>
            </p:cNvSpPr>
            <p:nvPr userDrawn="1"/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707"/>
            <p:cNvSpPr>
              <a:spLocks noEditPoints="1"/>
            </p:cNvSpPr>
            <p:nvPr userDrawn="1"/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708"/>
            <p:cNvSpPr>
              <a:spLocks noEditPoints="1"/>
            </p:cNvSpPr>
            <p:nvPr userDrawn="1"/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709"/>
            <p:cNvSpPr>
              <a:spLocks noEditPoints="1"/>
            </p:cNvSpPr>
            <p:nvPr userDrawn="1"/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710"/>
            <p:cNvSpPr>
              <a:spLocks noEditPoints="1"/>
            </p:cNvSpPr>
            <p:nvPr userDrawn="1"/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711"/>
            <p:cNvSpPr>
              <a:spLocks noEditPoints="1"/>
            </p:cNvSpPr>
            <p:nvPr userDrawn="1"/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712"/>
            <p:cNvSpPr>
              <a:spLocks noEditPoints="1"/>
            </p:cNvSpPr>
            <p:nvPr userDrawn="1"/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713"/>
            <p:cNvSpPr>
              <a:spLocks noEditPoints="1"/>
            </p:cNvSpPr>
            <p:nvPr userDrawn="1"/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714"/>
            <p:cNvSpPr>
              <a:spLocks noEditPoints="1"/>
            </p:cNvSpPr>
            <p:nvPr userDrawn="1"/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715"/>
            <p:cNvSpPr>
              <a:spLocks noEditPoints="1"/>
            </p:cNvSpPr>
            <p:nvPr userDrawn="1"/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716"/>
            <p:cNvSpPr>
              <a:spLocks noEditPoints="1"/>
            </p:cNvSpPr>
            <p:nvPr userDrawn="1"/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717"/>
            <p:cNvSpPr>
              <a:spLocks noEditPoints="1"/>
            </p:cNvSpPr>
            <p:nvPr userDrawn="1"/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718"/>
            <p:cNvSpPr>
              <a:spLocks noEditPoints="1"/>
            </p:cNvSpPr>
            <p:nvPr userDrawn="1"/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719"/>
            <p:cNvSpPr>
              <a:spLocks noEditPoints="1"/>
            </p:cNvSpPr>
            <p:nvPr userDrawn="1"/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720"/>
            <p:cNvSpPr>
              <a:spLocks noEditPoints="1"/>
            </p:cNvSpPr>
            <p:nvPr userDrawn="1"/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721"/>
            <p:cNvSpPr>
              <a:spLocks noEditPoints="1"/>
            </p:cNvSpPr>
            <p:nvPr userDrawn="1"/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22"/>
            <p:cNvSpPr>
              <a:spLocks noEditPoints="1"/>
            </p:cNvSpPr>
            <p:nvPr userDrawn="1"/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23"/>
            <p:cNvSpPr>
              <a:spLocks noEditPoints="1"/>
            </p:cNvSpPr>
            <p:nvPr userDrawn="1"/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24"/>
            <p:cNvSpPr>
              <a:spLocks noEditPoints="1"/>
            </p:cNvSpPr>
            <p:nvPr userDrawn="1"/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25"/>
            <p:cNvSpPr>
              <a:spLocks noEditPoints="1"/>
            </p:cNvSpPr>
            <p:nvPr userDrawn="1"/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26"/>
            <p:cNvSpPr>
              <a:spLocks noEditPoints="1"/>
            </p:cNvSpPr>
            <p:nvPr userDrawn="1"/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727"/>
            <p:cNvSpPr>
              <a:spLocks noEditPoints="1"/>
            </p:cNvSpPr>
            <p:nvPr userDrawn="1"/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728"/>
            <p:cNvSpPr>
              <a:spLocks noEditPoints="1"/>
            </p:cNvSpPr>
            <p:nvPr userDrawn="1"/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729"/>
            <p:cNvSpPr>
              <a:spLocks noEditPoints="1"/>
            </p:cNvSpPr>
            <p:nvPr userDrawn="1"/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730"/>
            <p:cNvSpPr>
              <a:spLocks noEditPoints="1"/>
            </p:cNvSpPr>
            <p:nvPr userDrawn="1"/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731"/>
            <p:cNvSpPr>
              <a:spLocks noEditPoints="1"/>
            </p:cNvSpPr>
            <p:nvPr userDrawn="1"/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732"/>
            <p:cNvSpPr>
              <a:spLocks noEditPoints="1"/>
            </p:cNvSpPr>
            <p:nvPr userDrawn="1"/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733"/>
            <p:cNvSpPr>
              <a:spLocks noEditPoints="1"/>
            </p:cNvSpPr>
            <p:nvPr userDrawn="1"/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734"/>
            <p:cNvSpPr>
              <a:spLocks noEditPoints="1"/>
            </p:cNvSpPr>
            <p:nvPr userDrawn="1"/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735"/>
            <p:cNvSpPr>
              <a:spLocks noEditPoints="1"/>
            </p:cNvSpPr>
            <p:nvPr userDrawn="1"/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736"/>
            <p:cNvSpPr>
              <a:spLocks noEditPoints="1"/>
            </p:cNvSpPr>
            <p:nvPr userDrawn="1"/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737"/>
            <p:cNvSpPr>
              <a:spLocks noEditPoints="1"/>
            </p:cNvSpPr>
            <p:nvPr userDrawn="1"/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738"/>
            <p:cNvSpPr>
              <a:spLocks noEditPoints="1"/>
            </p:cNvSpPr>
            <p:nvPr userDrawn="1"/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739"/>
            <p:cNvSpPr>
              <a:spLocks noEditPoints="1"/>
            </p:cNvSpPr>
            <p:nvPr userDrawn="1"/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740"/>
            <p:cNvSpPr>
              <a:spLocks noEditPoints="1"/>
            </p:cNvSpPr>
            <p:nvPr userDrawn="1"/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741"/>
            <p:cNvSpPr>
              <a:spLocks noEditPoints="1"/>
            </p:cNvSpPr>
            <p:nvPr userDrawn="1"/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742"/>
            <p:cNvSpPr>
              <a:spLocks noEditPoints="1"/>
            </p:cNvSpPr>
            <p:nvPr userDrawn="1"/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743"/>
            <p:cNvSpPr>
              <a:spLocks noEditPoints="1"/>
            </p:cNvSpPr>
            <p:nvPr userDrawn="1"/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744"/>
            <p:cNvSpPr>
              <a:spLocks noEditPoints="1"/>
            </p:cNvSpPr>
            <p:nvPr userDrawn="1"/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745"/>
            <p:cNvSpPr>
              <a:spLocks noEditPoints="1"/>
            </p:cNvSpPr>
            <p:nvPr userDrawn="1"/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746"/>
            <p:cNvSpPr>
              <a:spLocks noEditPoints="1"/>
            </p:cNvSpPr>
            <p:nvPr userDrawn="1"/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747"/>
            <p:cNvSpPr>
              <a:spLocks noEditPoints="1"/>
            </p:cNvSpPr>
            <p:nvPr userDrawn="1"/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748"/>
            <p:cNvSpPr>
              <a:spLocks noEditPoints="1"/>
            </p:cNvSpPr>
            <p:nvPr userDrawn="1"/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749"/>
            <p:cNvSpPr>
              <a:spLocks noEditPoints="1"/>
            </p:cNvSpPr>
            <p:nvPr userDrawn="1"/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750"/>
            <p:cNvSpPr>
              <a:spLocks noEditPoints="1"/>
            </p:cNvSpPr>
            <p:nvPr userDrawn="1"/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Rectangle 751"/>
            <p:cNvSpPr>
              <a:spLocks noChangeArrowheads="1"/>
            </p:cNvSpPr>
            <p:nvPr userDrawn="1"/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752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753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754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755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Rectangle 756"/>
            <p:cNvSpPr>
              <a:spLocks noChangeArrowheads="1"/>
            </p:cNvSpPr>
            <p:nvPr userDrawn="1"/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Rectangle 757"/>
            <p:cNvSpPr>
              <a:spLocks noChangeArrowheads="1"/>
            </p:cNvSpPr>
            <p:nvPr userDrawn="1"/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758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759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Rectangle 760"/>
            <p:cNvSpPr>
              <a:spLocks noChangeArrowheads="1"/>
            </p:cNvSpPr>
            <p:nvPr userDrawn="1"/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761"/>
            <p:cNvSpPr>
              <a:spLocks noEditPoints="1"/>
            </p:cNvSpPr>
            <p:nvPr userDrawn="1"/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762"/>
            <p:cNvSpPr>
              <a:spLocks noEditPoints="1"/>
            </p:cNvSpPr>
            <p:nvPr userDrawn="1"/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763"/>
            <p:cNvSpPr>
              <a:spLocks noEditPoints="1"/>
            </p:cNvSpPr>
            <p:nvPr userDrawn="1"/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764"/>
            <p:cNvSpPr>
              <a:spLocks noEditPoints="1"/>
            </p:cNvSpPr>
            <p:nvPr userDrawn="1"/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Rectangle 765"/>
            <p:cNvSpPr>
              <a:spLocks noChangeArrowheads="1"/>
            </p:cNvSpPr>
            <p:nvPr userDrawn="1"/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Rectangle 766"/>
            <p:cNvSpPr>
              <a:spLocks noChangeArrowheads="1"/>
            </p:cNvSpPr>
            <p:nvPr userDrawn="1"/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Rectangle 767"/>
            <p:cNvSpPr>
              <a:spLocks noChangeArrowheads="1"/>
            </p:cNvSpPr>
            <p:nvPr userDrawn="1"/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Rectangle 768"/>
            <p:cNvSpPr>
              <a:spLocks noChangeArrowheads="1"/>
            </p:cNvSpPr>
            <p:nvPr userDrawn="1"/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769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770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Rectangle 771"/>
            <p:cNvSpPr>
              <a:spLocks noChangeArrowheads="1"/>
            </p:cNvSpPr>
            <p:nvPr userDrawn="1"/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Rectangle 772"/>
            <p:cNvSpPr>
              <a:spLocks noChangeArrowheads="1"/>
            </p:cNvSpPr>
            <p:nvPr userDrawn="1"/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773"/>
            <p:cNvSpPr>
              <a:spLocks noEditPoints="1"/>
            </p:cNvSpPr>
            <p:nvPr userDrawn="1"/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774"/>
            <p:cNvSpPr>
              <a:spLocks noEditPoints="1"/>
            </p:cNvSpPr>
            <p:nvPr userDrawn="1"/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775"/>
            <p:cNvSpPr>
              <a:spLocks noEditPoints="1"/>
            </p:cNvSpPr>
            <p:nvPr userDrawn="1"/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776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777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778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779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Rectangle 780"/>
            <p:cNvSpPr>
              <a:spLocks noChangeArrowheads="1"/>
            </p:cNvSpPr>
            <p:nvPr userDrawn="1"/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Rectangle 781"/>
            <p:cNvSpPr>
              <a:spLocks noChangeArrowheads="1"/>
            </p:cNvSpPr>
            <p:nvPr userDrawn="1"/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Rectangle 782"/>
            <p:cNvSpPr>
              <a:spLocks noChangeArrowheads="1"/>
            </p:cNvSpPr>
            <p:nvPr userDrawn="1"/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Rectangle 783"/>
            <p:cNvSpPr>
              <a:spLocks noChangeArrowheads="1"/>
            </p:cNvSpPr>
            <p:nvPr userDrawn="1"/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784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785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Rectangle 786"/>
            <p:cNvSpPr>
              <a:spLocks noChangeArrowheads="1"/>
            </p:cNvSpPr>
            <p:nvPr userDrawn="1"/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Rectangle 787"/>
            <p:cNvSpPr>
              <a:spLocks noChangeArrowheads="1"/>
            </p:cNvSpPr>
            <p:nvPr userDrawn="1"/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788"/>
            <p:cNvSpPr>
              <a:spLocks/>
            </p:cNvSpPr>
            <p:nvPr userDrawn="1"/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789"/>
            <p:cNvSpPr>
              <a:spLocks/>
            </p:cNvSpPr>
            <p:nvPr userDrawn="1"/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790"/>
            <p:cNvSpPr>
              <a:spLocks/>
            </p:cNvSpPr>
            <p:nvPr userDrawn="1"/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791"/>
            <p:cNvSpPr>
              <a:spLocks/>
            </p:cNvSpPr>
            <p:nvPr userDrawn="1"/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792"/>
            <p:cNvSpPr>
              <a:spLocks/>
            </p:cNvSpPr>
            <p:nvPr userDrawn="1"/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793"/>
            <p:cNvSpPr>
              <a:spLocks/>
            </p:cNvSpPr>
            <p:nvPr userDrawn="1"/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794"/>
            <p:cNvSpPr>
              <a:spLocks/>
            </p:cNvSpPr>
            <p:nvPr userDrawn="1"/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795"/>
            <p:cNvSpPr>
              <a:spLocks/>
            </p:cNvSpPr>
            <p:nvPr userDrawn="1"/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796"/>
            <p:cNvSpPr>
              <a:spLocks/>
            </p:cNvSpPr>
            <p:nvPr userDrawn="1"/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9" name="矩形 348"/>
          <p:cNvSpPr/>
          <p:nvPr/>
        </p:nvSpPr>
        <p:spPr>
          <a:xfrm>
            <a:off x="3227831" y="4509917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1-1 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项目分工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0" name="矩形 349"/>
          <p:cNvSpPr/>
          <p:nvPr/>
        </p:nvSpPr>
        <p:spPr>
          <a:xfrm>
            <a:off x="4622226" y="4509916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1-2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进度安排</a:t>
            </a:r>
          </a:p>
        </p:txBody>
      </p:sp>
    </p:spTree>
    <p:extLst>
      <p:ext uri="{BB962C8B-B14F-4D97-AF65-F5344CB8AC3E}">
        <p14:creationId xmlns:p14="http://schemas.microsoft.com/office/powerpoint/2010/main" val="2193509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íšḻîdè"/>
          <p:cNvSpPr/>
          <p:nvPr/>
        </p:nvSpPr>
        <p:spPr bwMode="auto">
          <a:xfrm>
            <a:off x="5921691" y="1476034"/>
            <a:ext cx="1417637" cy="2605088"/>
          </a:xfrm>
          <a:custGeom>
            <a:avLst/>
            <a:gdLst>
              <a:gd name="T0" fmla="*/ 1 w 902"/>
              <a:gd name="T1" fmla="*/ 497 h 1659"/>
              <a:gd name="T2" fmla="*/ 66 w 902"/>
              <a:gd name="T3" fmla="*/ 464 h 1659"/>
              <a:gd name="T4" fmla="*/ 246 w 902"/>
              <a:gd name="T5" fmla="*/ 439 h 1659"/>
              <a:gd name="T6" fmla="*/ 404 w 902"/>
              <a:gd name="T7" fmla="*/ 616 h 1659"/>
              <a:gd name="T8" fmla="*/ 307 w 902"/>
              <a:gd name="T9" fmla="*/ 833 h 1659"/>
              <a:gd name="T10" fmla="*/ 70 w 902"/>
              <a:gd name="T11" fmla="*/ 835 h 1659"/>
              <a:gd name="T12" fmla="*/ 1 w 902"/>
              <a:gd name="T13" fmla="*/ 798 h 1659"/>
              <a:gd name="T14" fmla="*/ 2 w 902"/>
              <a:gd name="T15" fmla="*/ 1228 h 1659"/>
              <a:gd name="T16" fmla="*/ 100 w 902"/>
              <a:gd name="T17" fmla="*/ 1319 h 1659"/>
              <a:gd name="T18" fmla="*/ 430 w 902"/>
              <a:gd name="T19" fmla="*/ 1319 h 1659"/>
              <a:gd name="T20" fmla="*/ 589 w 902"/>
              <a:gd name="T21" fmla="*/ 1319 h 1659"/>
              <a:gd name="T22" fmla="*/ 551 w 902"/>
              <a:gd name="T23" fmla="*/ 1470 h 1659"/>
              <a:gd name="T24" fmla="*/ 554 w 902"/>
              <a:gd name="T25" fmla="*/ 1634 h 1659"/>
              <a:gd name="T26" fmla="*/ 574 w 902"/>
              <a:gd name="T27" fmla="*/ 1659 h 1659"/>
              <a:gd name="T28" fmla="*/ 598 w 902"/>
              <a:gd name="T29" fmla="*/ 1446 h 1659"/>
              <a:gd name="T30" fmla="*/ 629 w 902"/>
              <a:gd name="T31" fmla="*/ 1347 h 1659"/>
              <a:gd name="T32" fmla="*/ 630 w 902"/>
              <a:gd name="T33" fmla="*/ 1347 h 1659"/>
              <a:gd name="T34" fmla="*/ 783 w 902"/>
              <a:gd name="T35" fmla="*/ 1090 h 1659"/>
              <a:gd name="T36" fmla="*/ 872 w 902"/>
              <a:gd name="T37" fmla="*/ 915 h 1659"/>
              <a:gd name="T38" fmla="*/ 894 w 902"/>
              <a:gd name="T39" fmla="*/ 660 h 1659"/>
              <a:gd name="T40" fmla="*/ 895 w 902"/>
              <a:gd name="T41" fmla="*/ 660 h 1659"/>
              <a:gd name="T42" fmla="*/ 829 w 902"/>
              <a:gd name="T43" fmla="*/ 374 h 1659"/>
              <a:gd name="T44" fmla="*/ 822 w 902"/>
              <a:gd name="T45" fmla="*/ 353 h 1659"/>
              <a:gd name="T46" fmla="*/ 809 w 902"/>
              <a:gd name="T47" fmla="*/ 363 h 1659"/>
              <a:gd name="T48" fmla="*/ 531 w 902"/>
              <a:gd name="T49" fmla="*/ 343 h 1659"/>
              <a:gd name="T50" fmla="*/ 498 w 902"/>
              <a:gd name="T51" fmla="*/ 63 h 1659"/>
              <a:gd name="T52" fmla="*/ 509 w 902"/>
              <a:gd name="T53" fmla="*/ 45 h 1659"/>
              <a:gd name="T54" fmla="*/ 470 w 902"/>
              <a:gd name="T55" fmla="*/ 32 h 1659"/>
              <a:gd name="T56" fmla="*/ 349 w 902"/>
              <a:gd name="T57" fmla="*/ 0 h 1659"/>
              <a:gd name="T58" fmla="*/ 100 w 902"/>
              <a:gd name="T59" fmla="*/ 1 h 1659"/>
              <a:gd name="T60" fmla="*/ 1 w 902"/>
              <a:gd name="T61" fmla="*/ 103 h 1659"/>
              <a:gd name="T62" fmla="*/ 1 w 902"/>
              <a:gd name="T63" fmla="*/ 364 h 1659"/>
              <a:gd name="T64" fmla="*/ 1 w 902"/>
              <a:gd name="T65" fmla="*/ 497 h 1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02" h="1659">
                <a:moveTo>
                  <a:pt x="1" y="497"/>
                </a:moveTo>
                <a:cubicBezTo>
                  <a:pt x="28" y="483"/>
                  <a:pt x="47" y="474"/>
                  <a:pt x="66" y="464"/>
                </a:cubicBezTo>
                <a:cubicBezTo>
                  <a:pt x="123" y="433"/>
                  <a:pt x="183" y="421"/>
                  <a:pt x="246" y="439"/>
                </a:cubicBezTo>
                <a:cubicBezTo>
                  <a:pt x="335" y="464"/>
                  <a:pt x="390" y="525"/>
                  <a:pt x="404" y="616"/>
                </a:cubicBezTo>
                <a:cubicBezTo>
                  <a:pt x="418" y="706"/>
                  <a:pt x="386" y="782"/>
                  <a:pt x="307" y="833"/>
                </a:cubicBezTo>
                <a:cubicBezTo>
                  <a:pt x="230" y="883"/>
                  <a:pt x="149" y="882"/>
                  <a:pt x="70" y="835"/>
                </a:cubicBezTo>
                <a:cubicBezTo>
                  <a:pt x="49" y="823"/>
                  <a:pt x="28" y="812"/>
                  <a:pt x="1" y="798"/>
                </a:cubicBezTo>
                <a:cubicBezTo>
                  <a:pt x="1" y="947"/>
                  <a:pt x="0" y="1088"/>
                  <a:pt x="2" y="1228"/>
                </a:cubicBezTo>
                <a:cubicBezTo>
                  <a:pt x="3" y="1282"/>
                  <a:pt x="44" y="1319"/>
                  <a:pt x="100" y="1319"/>
                </a:cubicBezTo>
                <a:cubicBezTo>
                  <a:pt x="210" y="1319"/>
                  <a:pt x="320" y="1319"/>
                  <a:pt x="430" y="1319"/>
                </a:cubicBezTo>
                <a:cubicBezTo>
                  <a:pt x="482" y="1319"/>
                  <a:pt x="534" y="1319"/>
                  <a:pt x="589" y="1319"/>
                </a:cubicBezTo>
                <a:cubicBezTo>
                  <a:pt x="597" y="1378"/>
                  <a:pt x="577" y="1424"/>
                  <a:pt x="551" y="1470"/>
                </a:cubicBezTo>
                <a:cubicBezTo>
                  <a:pt x="519" y="1525"/>
                  <a:pt x="519" y="1581"/>
                  <a:pt x="554" y="1634"/>
                </a:cubicBezTo>
                <a:cubicBezTo>
                  <a:pt x="560" y="1643"/>
                  <a:pt x="567" y="1652"/>
                  <a:pt x="574" y="1659"/>
                </a:cubicBezTo>
                <a:cubicBezTo>
                  <a:pt x="575" y="1589"/>
                  <a:pt x="583" y="1518"/>
                  <a:pt x="598" y="1446"/>
                </a:cubicBezTo>
                <a:cubicBezTo>
                  <a:pt x="605" y="1412"/>
                  <a:pt x="617" y="1378"/>
                  <a:pt x="629" y="1347"/>
                </a:cubicBezTo>
                <a:cubicBezTo>
                  <a:pt x="630" y="1347"/>
                  <a:pt x="630" y="1347"/>
                  <a:pt x="630" y="1347"/>
                </a:cubicBezTo>
                <a:cubicBezTo>
                  <a:pt x="666" y="1254"/>
                  <a:pt x="724" y="1172"/>
                  <a:pt x="783" y="1090"/>
                </a:cubicBezTo>
                <a:cubicBezTo>
                  <a:pt x="821" y="1039"/>
                  <a:pt x="855" y="978"/>
                  <a:pt x="872" y="915"/>
                </a:cubicBezTo>
                <a:cubicBezTo>
                  <a:pt x="897" y="830"/>
                  <a:pt x="902" y="745"/>
                  <a:pt x="894" y="660"/>
                </a:cubicBezTo>
                <a:cubicBezTo>
                  <a:pt x="895" y="660"/>
                  <a:pt x="895" y="660"/>
                  <a:pt x="895" y="660"/>
                </a:cubicBezTo>
                <a:cubicBezTo>
                  <a:pt x="887" y="563"/>
                  <a:pt x="863" y="469"/>
                  <a:pt x="829" y="374"/>
                </a:cubicBezTo>
                <a:cubicBezTo>
                  <a:pt x="827" y="367"/>
                  <a:pt x="824" y="360"/>
                  <a:pt x="822" y="353"/>
                </a:cubicBezTo>
                <a:cubicBezTo>
                  <a:pt x="817" y="357"/>
                  <a:pt x="813" y="360"/>
                  <a:pt x="809" y="363"/>
                </a:cubicBezTo>
                <a:cubicBezTo>
                  <a:pt x="723" y="423"/>
                  <a:pt x="608" y="415"/>
                  <a:pt x="531" y="343"/>
                </a:cubicBezTo>
                <a:cubicBezTo>
                  <a:pt x="454" y="271"/>
                  <a:pt x="441" y="156"/>
                  <a:pt x="498" y="63"/>
                </a:cubicBezTo>
                <a:cubicBezTo>
                  <a:pt x="502" y="58"/>
                  <a:pt x="505" y="51"/>
                  <a:pt x="509" y="45"/>
                </a:cubicBezTo>
                <a:cubicBezTo>
                  <a:pt x="496" y="41"/>
                  <a:pt x="483" y="36"/>
                  <a:pt x="470" y="32"/>
                </a:cubicBezTo>
                <a:cubicBezTo>
                  <a:pt x="430" y="21"/>
                  <a:pt x="389" y="10"/>
                  <a:pt x="349" y="0"/>
                </a:cubicBezTo>
                <a:cubicBezTo>
                  <a:pt x="266" y="0"/>
                  <a:pt x="183" y="0"/>
                  <a:pt x="100" y="1"/>
                </a:cubicBezTo>
                <a:cubicBezTo>
                  <a:pt x="38" y="1"/>
                  <a:pt x="2" y="41"/>
                  <a:pt x="1" y="103"/>
                </a:cubicBezTo>
                <a:cubicBezTo>
                  <a:pt x="1" y="190"/>
                  <a:pt x="1" y="277"/>
                  <a:pt x="1" y="364"/>
                </a:cubicBezTo>
                <a:cubicBezTo>
                  <a:pt x="1" y="406"/>
                  <a:pt x="1" y="448"/>
                  <a:pt x="1" y="497"/>
                </a:cubicBez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19" name="îş1iḋè"/>
          <p:cNvSpPr/>
          <p:nvPr/>
        </p:nvSpPr>
        <p:spPr bwMode="auto">
          <a:xfrm>
            <a:off x="4553266" y="3025434"/>
            <a:ext cx="1311275" cy="1438275"/>
          </a:xfrm>
          <a:custGeom>
            <a:avLst/>
            <a:gdLst>
              <a:gd name="T0" fmla="*/ 1221186949 w 834"/>
              <a:gd name="T1" fmla="*/ 2110409485 h 916"/>
              <a:gd name="T2" fmla="*/ 1258268988 w 834"/>
              <a:gd name="T3" fmla="*/ 2147483646 h 916"/>
              <a:gd name="T4" fmla="*/ 1846613239 w 834"/>
              <a:gd name="T5" fmla="*/ 2144924944 h 916"/>
              <a:gd name="T6" fmla="*/ 2051793186 w 834"/>
              <a:gd name="T7" fmla="*/ 2147483646 h 916"/>
              <a:gd name="T8" fmla="*/ 2054264798 w 834"/>
              <a:gd name="T9" fmla="*/ 1272162088 h 916"/>
              <a:gd name="T10" fmla="*/ 1742788245 w 834"/>
              <a:gd name="T11" fmla="*/ 966448572 h 916"/>
              <a:gd name="T12" fmla="*/ 719363264 w 834"/>
              <a:gd name="T13" fmla="*/ 968915308 h 916"/>
              <a:gd name="T14" fmla="*/ 605650251 w 834"/>
              <a:gd name="T15" fmla="*/ 968915308 h 916"/>
              <a:gd name="T16" fmla="*/ 694642428 w 834"/>
              <a:gd name="T17" fmla="*/ 606496701 h 916"/>
              <a:gd name="T18" fmla="*/ 677339573 w 834"/>
              <a:gd name="T19" fmla="*/ 177510770 h 916"/>
              <a:gd name="T20" fmla="*/ 296645309 w 834"/>
              <a:gd name="T21" fmla="*/ 32050294 h 916"/>
              <a:gd name="T22" fmla="*/ 2471612 w 834"/>
              <a:gd name="T23" fmla="*/ 342695712 h 916"/>
              <a:gd name="T24" fmla="*/ 12359632 w 834"/>
              <a:gd name="T25" fmla="*/ 451173992 h 916"/>
              <a:gd name="T26" fmla="*/ 14832816 w 834"/>
              <a:gd name="T27" fmla="*/ 453639158 h 916"/>
              <a:gd name="T28" fmla="*/ 103824994 w 834"/>
              <a:gd name="T29" fmla="*/ 655804725 h 916"/>
              <a:gd name="T30" fmla="*/ 86522138 w 834"/>
              <a:gd name="T31" fmla="*/ 690320184 h 916"/>
              <a:gd name="T32" fmla="*/ 192818744 w 834"/>
              <a:gd name="T33" fmla="*/ 968915308 h 916"/>
              <a:gd name="T34" fmla="*/ 138433849 w 834"/>
              <a:gd name="T35" fmla="*/ 968915308 h 916"/>
              <a:gd name="T36" fmla="*/ 98881770 w 834"/>
              <a:gd name="T37" fmla="*/ 1134098680 h 916"/>
              <a:gd name="T38" fmla="*/ 106298178 w 834"/>
              <a:gd name="T39" fmla="*/ 1469397324 h 916"/>
              <a:gd name="T40" fmla="*/ 304060145 w 834"/>
              <a:gd name="T41" fmla="*/ 1846608495 h 916"/>
              <a:gd name="T42" fmla="*/ 902293988 w 834"/>
              <a:gd name="T43" fmla="*/ 1925501647 h 916"/>
              <a:gd name="T44" fmla="*/ 1221186949 w 834"/>
              <a:gd name="T45" fmla="*/ 2110409485 h 91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834" h="916">
                <a:moveTo>
                  <a:pt x="494" y="856"/>
                </a:moveTo>
                <a:cubicBezTo>
                  <a:pt x="499" y="867"/>
                  <a:pt x="504" y="879"/>
                  <a:pt x="509" y="892"/>
                </a:cubicBezTo>
                <a:cubicBezTo>
                  <a:pt x="577" y="839"/>
                  <a:pt x="671" y="830"/>
                  <a:pt x="747" y="870"/>
                </a:cubicBezTo>
                <a:cubicBezTo>
                  <a:pt x="773" y="884"/>
                  <a:pt x="799" y="899"/>
                  <a:pt x="830" y="916"/>
                </a:cubicBezTo>
                <a:cubicBezTo>
                  <a:pt x="830" y="777"/>
                  <a:pt x="827" y="646"/>
                  <a:pt x="831" y="516"/>
                </a:cubicBezTo>
                <a:cubicBezTo>
                  <a:pt x="834" y="422"/>
                  <a:pt x="778" y="391"/>
                  <a:pt x="705" y="392"/>
                </a:cubicBezTo>
                <a:cubicBezTo>
                  <a:pt x="567" y="395"/>
                  <a:pt x="429" y="393"/>
                  <a:pt x="291" y="393"/>
                </a:cubicBezTo>
                <a:cubicBezTo>
                  <a:pt x="275" y="393"/>
                  <a:pt x="260" y="393"/>
                  <a:pt x="245" y="393"/>
                </a:cubicBezTo>
                <a:cubicBezTo>
                  <a:pt x="239" y="335"/>
                  <a:pt x="247" y="303"/>
                  <a:pt x="281" y="246"/>
                </a:cubicBezTo>
                <a:cubicBezTo>
                  <a:pt x="315" y="188"/>
                  <a:pt x="313" y="122"/>
                  <a:pt x="274" y="72"/>
                </a:cubicBezTo>
                <a:cubicBezTo>
                  <a:pt x="235" y="21"/>
                  <a:pt x="182" y="0"/>
                  <a:pt x="120" y="13"/>
                </a:cubicBezTo>
                <a:cubicBezTo>
                  <a:pt x="54" y="28"/>
                  <a:pt x="6" y="71"/>
                  <a:pt x="1" y="139"/>
                </a:cubicBezTo>
                <a:cubicBezTo>
                  <a:pt x="0" y="154"/>
                  <a:pt x="2" y="168"/>
                  <a:pt x="5" y="183"/>
                </a:cubicBezTo>
                <a:cubicBezTo>
                  <a:pt x="6" y="183"/>
                  <a:pt x="6" y="183"/>
                  <a:pt x="6" y="184"/>
                </a:cubicBezTo>
                <a:cubicBezTo>
                  <a:pt x="57" y="198"/>
                  <a:pt x="67" y="222"/>
                  <a:pt x="42" y="266"/>
                </a:cubicBezTo>
                <a:cubicBezTo>
                  <a:pt x="40" y="271"/>
                  <a:pt x="37" y="276"/>
                  <a:pt x="35" y="280"/>
                </a:cubicBezTo>
                <a:cubicBezTo>
                  <a:pt x="46" y="315"/>
                  <a:pt x="62" y="351"/>
                  <a:pt x="78" y="393"/>
                </a:cubicBezTo>
                <a:cubicBezTo>
                  <a:pt x="69" y="393"/>
                  <a:pt x="62" y="393"/>
                  <a:pt x="56" y="393"/>
                </a:cubicBezTo>
                <a:cubicBezTo>
                  <a:pt x="47" y="420"/>
                  <a:pt x="32" y="450"/>
                  <a:pt x="40" y="460"/>
                </a:cubicBezTo>
                <a:cubicBezTo>
                  <a:pt x="79" y="506"/>
                  <a:pt x="62" y="548"/>
                  <a:pt x="43" y="596"/>
                </a:cubicBezTo>
                <a:cubicBezTo>
                  <a:pt x="13" y="681"/>
                  <a:pt x="33" y="727"/>
                  <a:pt x="123" y="749"/>
                </a:cubicBezTo>
                <a:cubicBezTo>
                  <a:pt x="200" y="768"/>
                  <a:pt x="283" y="776"/>
                  <a:pt x="365" y="781"/>
                </a:cubicBezTo>
                <a:cubicBezTo>
                  <a:pt x="424" y="783"/>
                  <a:pt x="467" y="805"/>
                  <a:pt x="494" y="856"/>
                </a:cubicBezTo>
                <a:close/>
              </a:path>
            </a:pathLst>
          </a:custGeom>
          <a:solidFill>
            <a:srgbClr val="1C50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0" name="iṡlîde"/>
          <p:cNvSpPr/>
          <p:nvPr/>
        </p:nvSpPr>
        <p:spPr bwMode="auto">
          <a:xfrm>
            <a:off x="5061266" y="4938372"/>
            <a:ext cx="798512" cy="779462"/>
          </a:xfrm>
          <a:custGeom>
            <a:avLst/>
            <a:gdLst>
              <a:gd name="T0" fmla="*/ 1030319405 w 508"/>
              <a:gd name="T1" fmla="*/ 1219999180 h 497"/>
              <a:gd name="T2" fmla="*/ 1252690850 w 508"/>
              <a:gd name="T3" fmla="*/ 988789108 h 497"/>
              <a:gd name="T4" fmla="*/ 1252690850 w 508"/>
              <a:gd name="T5" fmla="*/ 570644601 h 497"/>
              <a:gd name="T6" fmla="*/ 1252690850 w 508"/>
              <a:gd name="T7" fmla="*/ 0 h 497"/>
              <a:gd name="T8" fmla="*/ 1087147366 w 508"/>
              <a:gd name="T9" fmla="*/ 81169126 h 497"/>
              <a:gd name="T10" fmla="*/ 825244861 w 508"/>
              <a:gd name="T11" fmla="*/ 159879105 h 497"/>
              <a:gd name="T12" fmla="*/ 499099866 w 508"/>
              <a:gd name="T13" fmla="*/ 73790115 h 497"/>
              <a:gd name="T14" fmla="*/ 494157894 w 508"/>
              <a:gd name="T15" fmla="*/ 152500094 h 497"/>
              <a:gd name="T16" fmla="*/ 98831579 w 508"/>
              <a:gd name="T17" fmla="*/ 1109314008 h 497"/>
              <a:gd name="T18" fmla="*/ 0 w 508"/>
              <a:gd name="T19" fmla="*/ 1219999180 h 497"/>
              <a:gd name="T20" fmla="*/ 1030319405 w 508"/>
              <a:gd name="T21" fmla="*/ 1219999180 h 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08" h="497">
                <a:moveTo>
                  <a:pt x="417" y="496"/>
                </a:moveTo>
                <a:cubicBezTo>
                  <a:pt x="469" y="495"/>
                  <a:pt x="506" y="456"/>
                  <a:pt x="507" y="402"/>
                </a:cubicBezTo>
                <a:cubicBezTo>
                  <a:pt x="508" y="345"/>
                  <a:pt x="507" y="289"/>
                  <a:pt x="507" y="232"/>
                </a:cubicBezTo>
                <a:cubicBezTo>
                  <a:pt x="507" y="157"/>
                  <a:pt x="507" y="82"/>
                  <a:pt x="507" y="0"/>
                </a:cubicBezTo>
                <a:cubicBezTo>
                  <a:pt x="481" y="13"/>
                  <a:pt x="461" y="25"/>
                  <a:pt x="440" y="33"/>
                </a:cubicBezTo>
                <a:cubicBezTo>
                  <a:pt x="405" y="45"/>
                  <a:pt x="370" y="61"/>
                  <a:pt x="334" y="65"/>
                </a:cubicBezTo>
                <a:cubicBezTo>
                  <a:pt x="287" y="69"/>
                  <a:pt x="240" y="56"/>
                  <a:pt x="202" y="30"/>
                </a:cubicBezTo>
                <a:cubicBezTo>
                  <a:pt x="201" y="41"/>
                  <a:pt x="201" y="52"/>
                  <a:pt x="200" y="62"/>
                </a:cubicBezTo>
                <a:cubicBezTo>
                  <a:pt x="191" y="210"/>
                  <a:pt x="152" y="344"/>
                  <a:pt x="40" y="451"/>
                </a:cubicBezTo>
                <a:cubicBezTo>
                  <a:pt x="26" y="464"/>
                  <a:pt x="13" y="479"/>
                  <a:pt x="0" y="496"/>
                </a:cubicBezTo>
                <a:cubicBezTo>
                  <a:pt x="145" y="496"/>
                  <a:pt x="281" y="497"/>
                  <a:pt x="417" y="496"/>
                </a:cubicBezTo>
                <a:close/>
              </a:path>
            </a:pathLst>
          </a:custGeom>
          <a:solidFill>
            <a:srgbClr val="1C50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1" name="îṣlïḑe"/>
          <p:cNvSpPr/>
          <p:nvPr/>
        </p:nvSpPr>
        <p:spPr bwMode="auto">
          <a:xfrm>
            <a:off x="4442141" y="1496672"/>
            <a:ext cx="2038350" cy="2076450"/>
          </a:xfrm>
          <a:custGeom>
            <a:avLst/>
            <a:gdLst>
              <a:gd name="T0" fmla="*/ 1017593982 w 1297"/>
              <a:gd name="T1" fmla="*/ 2147483646 h 1322"/>
              <a:gd name="T2" fmla="*/ 1029943523 w 1297"/>
              <a:gd name="T3" fmla="*/ 2147483646 h 1322"/>
              <a:gd name="T4" fmla="*/ 941027773 w 1297"/>
              <a:gd name="T5" fmla="*/ 2147483646 h 1322"/>
              <a:gd name="T6" fmla="*/ 1926514206 w 1297"/>
              <a:gd name="T7" fmla="*/ 2147483646 h 1322"/>
              <a:gd name="T8" fmla="*/ 2147483646 w 1297"/>
              <a:gd name="T9" fmla="*/ 2147483646 h 1322"/>
              <a:gd name="T10" fmla="*/ 2147483646 w 1297"/>
              <a:gd name="T11" fmla="*/ 1884835445 h 1322"/>
              <a:gd name="T12" fmla="*/ 2147483646 w 1297"/>
              <a:gd name="T13" fmla="*/ 1805889507 h 1322"/>
              <a:gd name="T14" fmla="*/ 2147483646 w 1297"/>
              <a:gd name="T15" fmla="*/ 1909506247 h 1322"/>
              <a:gd name="T16" fmla="*/ 2147483646 w 1297"/>
              <a:gd name="T17" fmla="*/ 1845362476 h 1322"/>
              <a:gd name="T18" fmla="*/ 2147483646 w 1297"/>
              <a:gd name="T19" fmla="*/ 1366751746 h 1322"/>
              <a:gd name="T20" fmla="*/ 2147483646 w 1297"/>
              <a:gd name="T21" fmla="*/ 1255733923 h 1322"/>
              <a:gd name="T22" fmla="*/ 2147483646 w 1297"/>
              <a:gd name="T23" fmla="*/ 1403758734 h 1322"/>
              <a:gd name="T24" fmla="*/ 2147483646 w 1297"/>
              <a:gd name="T25" fmla="*/ 1273003641 h 1322"/>
              <a:gd name="T26" fmla="*/ 2147483646 w 1297"/>
              <a:gd name="T27" fmla="*/ 303449136 h 1322"/>
              <a:gd name="T28" fmla="*/ 1919104168 w 1297"/>
              <a:gd name="T29" fmla="*/ 2467551 h 1322"/>
              <a:gd name="T30" fmla="*/ 1578259673 w 1297"/>
              <a:gd name="T31" fmla="*/ 0 h 1322"/>
              <a:gd name="T32" fmla="*/ 1113919771 w 1297"/>
              <a:gd name="T33" fmla="*/ 281244315 h 1322"/>
              <a:gd name="T34" fmla="*/ 311205911 w 1297"/>
              <a:gd name="T35" fmla="*/ 1596188476 h 1322"/>
              <a:gd name="T36" fmla="*/ 308736946 w 1297"/>
              <a:gd name="T37" fmla="*/ 1596188476 h 1322"/>
              <a:gd name="T38" fmla="*/ 358133537 w 1297"/>
              <a:gd name="T39" fmla="*/ 1847830028 h 1322"/>
              <a:gd name="T40" fmla="*/ 370483078 w 1297"/>
              <a:gd name="T41" fmla="*/ 2062463020 h 1322"/>
              <a:gd name="T42" fmla="*/ 76566209 w 1297"/>
              <a:gd name="T43" fmla="*/ 2147483646 h 1322"/>
              <a:gd name="T44" fmla="*/ 29638583 w 1297"/>
              <a:gd name="T45" fmla="*/ 2147483646 h 1322"/>
              <a:gd name="T46" fmla="*/ 49398163 w 1297"/>
              <a:gd name="T47" fmla="*/ 2147483646 h 1322"/>
              <a:gd name="T48" fmla="*/ 501386952 w 1297"/>
              <a:gd name="T49" fmla="*/ 2147483646 h 1322"/>
              <a:gd name="T50" fmla="*/ 1017593982 w 1297"/>
              <a:gd name="T51" fmla="*/ 2147483646 h 132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297" h="1322">
                <a:moveTo>
                  <a:pt x="412" y="1024"/>
                </a:moveTo>
                <a:cubicBezTo>
                  <a:pt x="461" y="1100"/>
                  <a:pt x="462" y="1180"/>
                  <a:pt x="417" y="1259"/>
                </a:cubicBezTo>
                <a:cubicBezTo>
                  <a:pt x="406" y="1278"/>
                  <a:pt x="395" y="1297"/>
                  <a:pt x="381" y="1322"/>
                </a:cubicBezTo>
                <a:cubicBezTo>
                  <a:pt x="521" y="1322"/>
                  <a:pt x="651" y="1322"/>
                  <a:pt x="780" y="1322"/>
                </a:cubicBezTo>
                <a:cubicBezTo>
                  <a:pt x="867" y="1322"/>
                  <a:pt x="900" y="1288"/>
                  <a:pt x="900" y="1202"/>
                </a:cubicBezTo>
                <a:cubicBezTo>
                  <a:pt x="900" y="1056"/>
                  <a:pt x="901" y="910"/>
                  <a:pt x="900" y="764"/>
                </a:cubicBezTo>
                <a:cubicBezTo>
                  <a:pt x="900" y="736"/>
                  <a:pt x="909" y="723"/>
                  <a:pt x="936" y="732"/>
                </a:cubicBezTo>
                <a:cubicBezTo>
                  <a:pt x="974" y="744"/>
                  <a:pt x="1014" y="755"/>
                  <a:pt x="1050" y="774"/>
                </a:cubicBezTo>
                <a:cubicBezTo>
                  <a:pt x="1113" y="807"/>
                  <a:pt x="1192" y="798"/>
                  <a:pt x="1240" y="748"/>
                </a:cubicBezTo>
                <a:cubicBezTo>
                  <a:pt x="1290" y="696"/>
                  <a:pt x="1297" y="614"/>
                  <a:pt x="1256" y="554"/>
                </a:cubicBezTo>
                <a:cubicBezTo>
                  <a:pt x="1209" y="485"/>
                  <a:pt x="1130" y="470"/>
                  <a:pt x="1047" y="509"/>
                </a:cubicBezTo>
                <a:cubicBezTo>
                  <a:pt x="1002" y="531"/>
                  <a:pt x="955" y="547"/>
                  <a:pt x="900" y="569"/>
                </a:cubicBezTo>
                <a:cubicBezTo>
                  <a:pt x="900" y="543"/>
                  <a:pt x="900" y="529"/>
                  <a:pt x="900" y="516"/>
                </a:cubicBezTo>
                <a:cubicBezTo>
                  <a:pt x="900" y="385"/>
                  <a:pt x="900" y="254"/>
                  <a:pt x="900" y="123"/>
                </a:cubicBezTo>
                <a:cubicBezTo>
                  <a:pt x="900" y="35"/>
                  <a:pt x="866" y="1"/>
                  <a:pt x="777" y="1"/>
                </a:cubicBezTo>
                <a:cubicBezTo>
                  <a:pt x="731" y="0"/>
                  <a:pt x="685" y="0"/>
                  <a:pt x="639" y="0"/>
                </a:cubicBezTo>
                <a:cubicBezTo>
                  <a:pt x="571" y="27"/>
                  <a:pt x="508" y="64"/>
                  <a:pt x="451" y="114"/>
                </a:cubicBezTo>
                <a:cubicBezTo>
                  <a:pt x="286" y="257"/>
                  <a:pt x="186" y="444"/>
                  <a:pt x="126" y="647"/>
                </a:cubicBezTo>
                <a:cubicBezTo>
                  <a:pt x="125" y="647"/>
                  <a:pt x="125" y="647"/>
                  <a:pt x="125" y="647"/>
                </a:cubicBezTo>
                <a:cubicBezTo>
                  <a:pt x="116" y="676"/>
                  <a:pt x="128" y="720"/>
                  <a:pt x="145" y="749"/>
                </a:cubicBezTo>
                <a:cubicBezTo>
                  <a:pt x="164" y="781"/>
                  <a:pt x="169" y="807"/>
                  <a:pt x="150" y="836"/>
                </a:cubicBezTo>
                <a:cubicBezTo>
                  <a:pt x="113" y="899"/>
                  <a:pt x="72" y="960"/>
                  <a:pt x="31" y="1021"/>
                </a:cubicBezTo>
                <a:cubicBezTo>
                  <a:pt x="7" y="1060"/>
                  <a:pt x="0" y="1090"/>
                  <a:pt x="12" y="1113"/>
                </a:cubicBezTo>
                <a:cubicBezTo>
                  <a:pt x="14" y="1102"/>
                  <a:pt x="17" y="1091"/>
                  <a:pt x="20" y="1079"/>
                </a:cubicBezTo>
                <a:cubicBezTo>
                  <a:pt x="50" y="991"/>
                  <a:pt x="113" y="939"/>
                  <a:pt x="203" y="927"/>
                </a:cubicBezTo>
                <a:cubicBezTo>
                  <a:pt x="291" y="916"/>
                  <a:pt x="364" y="950"/>
                  <a:pt x="412" y="1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22" name="iŝľïḓé"/>
          <p:cNvGrpSpPr/>
          <p:nvPr/>
        </p:nvGrpSpPr>
        <p:grpSpPr>
          <a:xfrm>
            <a:off x="6656023" y="4110332"/>
            <a:ext cx="2376489" cy="581144"/>
            <a:chOff x="5095082" y="3828931"/>
            <a:chExt cx="2376489" cy="581144"/>
          </a:xfrm>
          <a:solidFill>
            <a:schemeClr val="accent3"/>
          </a:solidFill>
        </p:grpSpPr>
        <p:cxnSp>
          <p:nvCxnSpPr>
            <p:cNvPr id="82" name="直接连接符 81"/>
            <p:cNvCxnSpPr/>
            <p:nvPr/>
          </p:nvCxnSpPr>
          <p:spPr bwMode="auto">
            <a:xfrm>
              <a:off x="5095082" y="3828931"/>
              <a:ext cx="403756" cy="376604"/>
            </a:xfrm>
            <a:prstGeom prst="line">
              <a:avLst/>
            </a:prstGeom>
            <a:grpFill/>
            <a:ln w="12700" cap="flat" cmpd="sng" algn="ctr">
              <a:solidFill>
                <a:schemeClr val="accent3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直接连接符 82"/>
            <p:cNvCxnSpPr/>
            <p:nvPr/>
          </p:nvCxnSpPr>
          <p:spPr bwMode="auto">
            <a:xfrm flipV="1">
              <a:off x="5686647" y="4315130"/>
              <a:ext cx="1599407" cy="0"/>
            </a:xfrm>
            <a:prstGeom prst="line">
              <a:avLst/>
            </a:prstGeom>
            <a:grpFill/>
            <a:ln w="12700" cap="flat" cmpd="sng" algn="ctr">
              <a:solidFill>
                <a:schemeClr val="accent3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iśľïḋê"/>
            <p:cNvSpPr/>
            <p:nvPr/>
          </p:nvSpPr>
          <p:spPr bwMode="auto">
            <a:xfrm flipH="1" flipV="1">
              <a:off x="5491740" y="4199703"/>
              <a:ext cx="194907" cy="1949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4 h 72"/>
                <a:gd name="T12" fmla="*/ 4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4"/>
                  </a:moveTo>
                  <a:cubicBezTo>
                    <a:pt x="18" y="4"/>
                    <a:pt x="4" y="19"/>
                    <a:pt x="4" y="36"/>
                  </a:cubicBezTo>
                  <a:cubicBezTo>
                    <a:pt x="4" y="54"/>
                    <a:pt x="18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9"/>
                    <a:pt x="54" y="4"/>
                    <a:pt x="36" y="4"/>
                  </a:cubicBezTo>
                  <a:close/>
                </a:path>
              </a:pathLst>
            </a:custGeom>
            <a:grpFill/>
            <a:ln w="9525">
              <a:solidFill>
                <a:schemeClr val="accent3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5" name="íšḷïďe"/>
            <p:cNvSpPr/>
            <p:nvPr/>
          </p:nvSpPr>
          <p:spPr bwMode="auto">
            <a:xfrm flipH="1" flipV="1">
              <a:off x="7276664" y="4215168"/>
              <a:ext cx="194907" cy="1949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4 h 72"/>
                <a:gd name="T12" fmla="*/ 4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4"/>
                  </a:moveTo>
                  <a:cubicBezTo>
                    <a:pt x="18" y="4"/>
                    <a:pt x="4" y="19"/>
                    <a:pt x="4" y="36"/>
                  </a:cubicBezTo>
                  <a:cubicBezTo>
                    <a:pt x="4" y="54"/>
                    <a:pt x="18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9"/>
                    <a:pt x="54" y="4"/>
                    <a:pt x="36" y="4"/>
                  </a:cubicBezTo>
                  <a:close/>
                </a:path>
              </a:pathLst>
            </a:custGeom>
            <a:grpFill/>
            <a:ln w="9525">
              <a:solidFill>
                <a:schemeClr val="accent3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3" name="íS1ïḋe"/>
          <p:cNvGrpSpPr/>
          <p:nvPr/>
        </p:nvGrpSpPr>
        <p:grpSpPr>
          <a:xfrm>
            <a:off x="6614642" y="1708280"/>
            <a:ext cx="2376489" cy="581144"/>
            <a:chOff x="5314951" y="1576421"/>
            <a:chExt cx="2376489" cy="581144"/>
          </a:xfrm>
          <a:solidFill>
            <a:schemeClr val="accent4"/>
          </a:solidFill>
        </p:grpSpPr>
        <p:cxnSp>
          <p:nvCxnSpPr>
            <p:cNvPr id="78" name="直接连接符 77"/>
            <p:cNvCxnSpPr/>
            <p:nvPr/>
          </p:nvCxnSpPr>
          <p:spPr bwMode="auto">
            <a:xfrm flipV="1">
              <a:off x="5314951" y="1780961"/>
              <a:ext cx="403756" cy="376604"/>
            </a:xfrm>
            <a:prstGeom prst="line">
              <a:avLst/>
            </a:prstGeom>
            <a:grpFill/>
            <a:ln w="12700" cap="flat" cmpd="sng" algn="ctr">
              <a:solidFill>
                <a:schemeClr val="accent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直接连接符 78"/>
            <p:cNvCxnSpPr/>
            <p:nvPr/>
          </p:nvCxnSpPr>
          <p:spPr bwMode="auto">
            <a:xfrm>
              <a:off x="5906516" y="1671366"/>
              <a:ext cx="1599407" cy="0"/>
            </a:xfrm>
            <a:prstGeom prst="line">
              <a:avLst/>
            </a:prstGeom>
            <a:grpFill/>
            <a:ln w="12700" cap="flat" cmpd="sng" algn="ctr">
              <a:solidFill>
                <a:schemeClr val="accent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0" name="ïṩḻíḑe"/>
            <p:cNvSpPr/>
            <p:nvPr/>
          </p:nvSpPr>
          <p:spPr bwMode="auto">
            <a:xfrm flipH="1">
              <a:off x="5711609" y="1591886"/>
              <a:ext cx="194907" cy="1949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4 h 72"/>
                <a:gd name="T12" fmla="*/ 4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4"/>
                  </a:moveTo>
                  <a:cubicBezTo>
                    <a:pt x="18" y="4"/>
                    <a:pt x="4" y="19"/>
                    <a:pt x="4" y="36"/>
                  </a:cubicBezTo>
                  <a:cubicBezTo>
                    <a:pt x="4" y="54"/>
                    <a:pt x="18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9"/>
                    <a:pt x="54" y="4"/>
                    <a:pt x="36" y="4"/>
                  </a:cubicBez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81" name="îŝľïḑê"/>
            <p:cNvSpPr/>
            <p:nvPr/>
          </p:nvSpPr>
          <p:spPr bwMode="auto">
            <a:xfrm flipH="1">
              <a:off x="7496533" y="1576421"/>
              <a:ext cx="194907" cy="1949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4 h 72"/>
                <a:gd name="T12" fmla="*/ 4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4"/>
                  </a:moveTo>
                  <a:cubicBezTo>
                    <a:pt x="18" y="4"/>
                    <a:pt x="4" y="19"/>
                    <a:pt x="4" y="36"/>
                  </a:cubicBezTo>
                  <a:cubicBezTo>
                    <a:pt x="4" y="54"/>
                    <a:pt x="18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9"/>
                    <a:pt x="54" y="4"/>
                    <a:pt x="36" y="4"/>
                  </a:cubicBez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4" name="ïśḷîdè"/>
          <p:cNvGrpSpPr/>
          <p:nvPr/>
        </p:nvGrpSpPr>
        <p:grpSpPr>
          <a:xfrm>
            <a:off x="2672483" y="1708280"/>
            <a:ext cx="2376489" cy="581144"/>
            <a:chOff x="2873780" y="1825042"/>
            <a:chExt cx="2376489" cy="581144"/>
          </a:xfrm>
          <a:solidFill>
            <a:schemeClr val="accent2"/>
          </a:solidFill>
        </p:grpSpPr>
        <p:cxnSp>
          <p:nvCxnSpPr>
            <p:cNvPr id="74" name="直接连接符 73"/>
            <p:cNvCxnSpPr/>
            <p:nvPr/>
          </p:nvCxnSpPr>
          <p:spPr bwMode="auto">
            <a:xfrm flipH="1" flipV="1">
              <a:off x="4846513" y="2029582"/>
              <a:ext cx="403756" cy="376604"/>
            </a:xfrm>
            <a:prstGeom prst="line">
              <a:avLst/>
            </a:prstGeom>
            <a:grpFill/>
            <a:ln w="127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直接连接符 74"/>
            <p:cNvCxnSpPr/>
            <p:nvPr/>
          </p:nvCxnSpPr>
          <p:spPr bwMode="auto">
            <a:xfrm flipH="1">
              <a:off x="3059297" y="1919987"/>
              <a:ext cx="1599407" cy="0"/>
            </a:xfrm>
            <a:prstGeom prst="line">
              <a:avLst/>
            </a:prstGeom>
            <a:grpFill/>
            <a:ln w="127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iṩľiḓe"/>
            <p:cNvSpPr/>
            <p:nvPr/>
          </p:nvSpPr>
          <p:spPr bwMode="auto">
            <a:xfrm>
              <a:off x="4658704" y="1840507"/>
              <a:ext cx="194907" cy="1949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4 h 72"/>
                <a:gd name="T12" fmla="*/ 4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4"/>
                  </a:moveTo>
                  <a:cubicBezTo>
                    <a:pt x="18" y="4"/>
                    <a:pt x="4" y="19"/>
                    <a:pt x="4" y="36"/>
                  </a:cubicBezTo>
                  <a:cubicBezTo>
                    <a:pt x="4" y="54"/>
                    <a:pt x="18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9"/>
                    <a:pt x="54" y="4"/>
                    <a:pt x="36" y="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7" name="ïŝlïḑê"/>
            <p:cNvSpPr/>
            <p:nvPr/>
          </p:nvSpPr>
          <p:spPr bwMode="auto">
            <a:xfrm>
              <a:off x="2873780" y="1825042"/>
              <a:ext cx="194907" cy="1949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4 h 72"/>
                <a:gd name="T12" fmla="*/ 4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4"/>
                  </a:moveTo>
                  <a:cubicBezTo>
                    <a:pt x="18" y="4"/>
                    <a:pt x="4" y="19"/>
                    <a:pt x="4" y="36"/>
                  </a:cubicBezTo>
                  <a:cubicBezTo>
                    <a:pt x="4" y="54"/>
                    <a:pt x="18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9"/>
                    <a:pt x="54" y="4"/>
                    <a:pt x="36" y="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5" name="íşļíďê"/>
          <p:cNvGrpSpPr/>
          <p:nvPr/>
        </p:nvGrpSpPr>
        <p:grpSpPr>
          <a:xfrm>
            <a:off x="2754635" y="4086832"/>
            <a:ext cx="2376489" cy="581144"/>
            <a:chOff x="1683544" y="3746382"/>
            <a:chExt cx="2376489" cy="581144"/>
          </a:xfrm>
          <a:solidFill>
            <a:schemeClr val="accent1"/>
          </a:solidFill>
        </p:grpSpPr>
        <p:cxnSp>
          <p:nvCxnSpPr>
            <p:cNvPr id="70" name="直接连接符 69"/>
            <p:cNvCxnSpPr/>
            <p:nvPr/>
          </p:nvCxnSpPr>
          <p:spPr bwMode="auto">
            <a:xfrm flipH="1">
              <a:off x="3656277" y="3746382"/>
              <a:ext cx="403756" cy="376604"/>
            </a:xfrm>
            <a:prstGeom prst="line">
              <a:avLst/>
            </a:prstGeom>
            <a:grpFill/>
            <a:ln w="127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直接连接符 70"/>
            <p:cNvCxnSpPr/>
            <p:nvPr/>
          </p:nvCxnSpPr>
          <p:spPr bwMode="auto">
            <a:xfrm flipH="1" flipV="1">
              <a:off x="1869061" y="4232581"/>
              <a:ext cx="1599407" cy="0"/>
            </a:xfrm>
            <a:prstGeom prst="line">
              <a:avLst/>
            </a:prstGeom>
            <a:grpFill/>
            <a:ln w="127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2" name="ïṧļiḓè"/>
            <p:cNvSpPr/>
            <p:nvPr/>
          </p:nvSpPr>
          <p:spPr bwMode="auto">
            <a:xfrm flipV="1">
              <a:off x="3468468" y="4117154"/>
              <a:ext cx="194907" cy="1949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4 h 72"/>
                <a:gd name="T12" fmla="*/ 4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4"/>
                  </a:moveTo>
                  <a:cubicBezTo>
                    <a:pt x="18" y="4"/>
                    <a:pt x="4" y="19"/>
                    <a:pt x="4" y="36"/>
                  </a:cubicBezTo>
                  <a:cubicBezTo>
                    <a:pt x="4" y="54"/>
                    <a:pt x="18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9"/>
                    <a:pt x="54" y="4"/>
                    <a:pt x="36" y="4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3" name="î$ľiďé"/>
            <p:cNvSpPr/>
            <p:nvPr/>
          </p:nvSpPr>
          <p:spPr bwMode="auto">
            <a:xfrm flipV="1">
              <a:off x="1683544" y="4132619"/>
              <a:ext cx="194907" cy="1949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4 h 72"/>
                <a:gd name="T12" fmla="*/ 4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4"/>
                  </a:moveTo>
                  <a:cubicBezTo>
                    <a:pt x="18" y="4"/>
                    <a:pt x="4" y="19"/>
                    <a:pt x="4" y="36"/>
                  </a:cubicBezTo>
                  <a:cubicBezTo>
                    <a:pt x="4" y="54"/>
                    <a:pt x="18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9"/>
                    <a:pt x="54" y="4"/>
                    <a:pt x="36" y="4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26" name="iṩḻidê"/>
          <p:cNvSpPr/>
          <p:nvPr/>
        </p:nvSpPr>
        <p:spPr bwMode="auto">
          <a:xfrm>
            <a:off x="5385116" y="3628684"/>
            <a:ext cx="1878012" cy="2163763"/>
          </a:xfrm>
          <a:custGeom>
            <a:avLst/>
            <a:gdLst>
              <a:gd name="T0" fmla="*/ 1195 w 1195"/>
              <a:gd name="T1" fmla="*/ 1319 h 1377"/>
              <a:gd name="T2" fmla="*/ 1027 w 1195"/>
              <a:gd name="T3" fmla="*/ 831 h 1377"/>
              <a:gd name="T4" fmla="*/ 972 w 1195"/>
              <a:gd name="T5" fmla="*/ 676 h 1377"/>
              <a:gd name="T6" fmla="*/ 971 w 1195"/>
              <a:gd name="T7" fmla="*/ 676 h 1377"/>
              <a:gd name="T8" fmla="*/ 917 w 1195"/>
              <a:gd name="T9" fmla="*/ 384 h 1377"/>
              <a:gd name="T10" fmla="*/ 861 w 1195"/>
              <a:gd name="T11" fmla="*/ 346 h 1377"/>
              <a:gd name="T12" fmla="*/ 830 w 1195"/>
              <a:gd name="T13" fmla="*/ 60 h 1377"/>
              <a:gd name="T14" fmla="*/ 858 w 1195"/>
              <a:gd name="T15" fmla="*/ 8 h 1377"/>
              <a:gd name="T16" fmla="*/ 846 w 1195"/>
              <a:gd name="T17" fmla="*/ 1 h 1377"/>
              <a:gd name="T18" fmla="*/ 429 w 1195"/>
              <a:gd name="T19" fmla="*/ 3 h 1377"/>
              <a:gd name="T20" fmla="*/ 341 w 1195"/>
              <a:gd name="T21" fmla="*/ 98 h 1377"/>
              <a:gd name="T22" fmla="*/ 341 w 1195"/>
              <a:gd name="T23" fmla="*/ 268 h 1377"/>
              <a:gd name="T24" fmla="*/ 342 w 1195"/>
              <a:gd name="T25" fmla="*/ 591 h 1377"/>
              <a:gd name="T26" fmla="*/ 183 w 1195"/>
              <a:gd name="T27" fmla="*/ 548 h 1377"/>
              <a:gd name="T28" fmla="*/ 23 w 1195"/>
              <a:gd name="T29" fmla="*/ 558 h 1377"/>
              <a:gd name="T30" fmla="*/ 2 w 1195"/>
              <a:gd name="T31" fmla="*/ 575 h 1377"/>
              <a:gd name="T32" fmla="*/ 5 w 1195"/>
              <a:gd name="T33" fmla="*/ 596 h 1377"/>
              <a:gd name="T34" fmla="*/ 5 w 1195"/>
              <a:gd name="T35" fmla="*/ 676 h 1377"/>
              <a:gd name="T36" fmla="*/ 5 w 1195"/>
              <a:gd name="T37" fmla="*/ 676 h 1377"/>
              <a:gd name="T38" fmla="*/ 0 w 1195"/>
              <a:gd name="T39" fmla="*/ 790 h 1377"/>
              <a:gd name="T40" fmla="*/ 71 w 1195"/>
              <a:gd name="T41" fmla="*/ 831 h 1377"/>
              <a:gd name="T42" fmla="*/ 205 w 1195"/>
              <a:gd name="T43" fmla="*/ 810 h 1377"/>
              <a:gd name="T44" fmla="*/ 341 w 1195"/>
              <a:gd name="T45" fmla="*/ 756 h 1377"/>
              <a:gd name="T46" fmla="*/ 343 w 1195"/>
              <a:gd name="T47" fmla="*/ 819 h 1377"/>
              <a:gd name="T48" fmla="*/ 344 w 1195"/>
              <a:gd name="T49" fmla="*/ 1215 h 1377"/>
              <a:gd name="T50" fmla="*/ 452 w 1195"/>
              <a:gd name="T51" fmla="*/ 1321 h 1377"/>
              <a:gd name="T52" fmla="*/ 881 w 1195"/>
              <a:gd name="T53" fmla="*/ 1320 h 1377"/>
              <a:gd name="T54" fmla="*/ 934 w 1195"/>
              <a:gd name="T55" fmla="*/ 1323 h 1377"/>
              <a:gd name="T56" fmla="*/ 913 w 1195"/>
              <a:gd name="T57" fmla="*/ 1377 h 1377"/>
              <a:gd name="T58" fmla="*/ 1117 w 1195"/>
              <a:gd name="T59" fmla="*/ 1377 h 1377"/>
              <a:gd name="T60" fmla="*/ 1094 w 1195"/>
              <a:gd name="T61" fmla="*/ 1320 h 1377"/>
              <a:gd name="T62" fmla="*/ 1146 w 1195"/>
              <a:gd name="T63" fmla="*/ 1319 h 1377"/>
              <a:gd name="T64" fmla="*/ 1195 w 1195"/>
              <a:gd name="T65" fmla="*/ 1319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95" h="1377">
                <a:moveTo>
                  <a:pt x="1195" y="1319"/>
                </a:moveTo>
                <a:cubicBezTo>
                  <a:pt x="1141" y="1155"/>
                  <a:pt x="1094" y="989"/>
                  <a:pt x="1027" y="831"/>
                </a:cubicBezTo>
                <a:cubicBezTo>
                  <a:pt x="1006" y="780"/>
                  <a:pt x="986" y="727"/>
                  <a:pt x="972" y="676"/>
                </a:cubicBezTo>
                <a:cubicBezTo>
                  <a:pt x="971" y="676"/>
                  <a:pt x="971" y="676"/>
                  <a:pt x="971" y="676"/>
                </a:cubicBezTo>
                <a:cubicBezTo>
                  <a:pt x="941" y="580"/>
                  <a:pt x="923" y="483"/>
                  <a:pt x="917" y="384"/>
                </a:cubicBezTo>
                <a:cubicBezTo>
                  <a:pt x="897" y="375"/>
                  <a:pt x="878" y="362"/>
                  <a:pt x="861" y="346"/>
                </a:cubicBezTo>
                <a:cubicBezTo>
                  <a:pt x="781" y="269"/>
                  <a:pt x="769" y="157"/>
                  <a:pt x="830" y="60"/>
                </a:cubicBezTo>
                <a:cubicBezTo>
                  <a:pt x="841" y="43"/>
                  <a:pt x="849" y="25"/>
                  <a:pt x="858" y="8"/>
                </a:cubicBezTo>
                <a:cubicBezTo>
                  <a:pt x="851" y="4"/>
                  <a:pt x="849" y="1"/>
                  <a:pt x="846" y="1"/>
                </a:cubicBezTo>
                <a:cubicBezTo>
                  <a:pt x="707" y="1"/>
                  <a:pt x="568" y="0"/>
                  <a:pt x="429" y="3"/>
                </a:cubicBezTo>
                <a:cubicBezTo>
                  <a:pt x="376" y="4"/>
                  <a:pt x="342" y="43"/>
                  <a:pt x="341" y="98"/>
                </a:cubicBezTo>
                <a:cubicBezTo>
                  <a:pt x="340" y="155"/>
                  <a:pt x="341" y="211"/>
                  <a:pt x="341" y="268"/>
                </a:cubicBezTo>
                <a:cubicBezTo>
                  <a:pt x="341" y="374"/>
                  <a:pt x="342" y="481"/>
                  <a:pt x="342" y="591"/>
                </a:cubicBezTo>
                <a:cubicBezTo>
                  <a:pt x="281" y="597"/>
                  <a:pt x="231" y="575"/>
                  <a:pt x="183" y="548"/>
                </a:cubicBezTo>
                <a:cubicBezTo>
                  <a:pt x="128" y="518"/>
                  <a:pt x="74" y="522"/>
                  <a:pt x="23" y="558"/>
                </a:cubicBezTo>
                <a:cubicBezTo>
                  <a:pt x="16" y="563"/>
                  <a:pt x="9" y="569"/>
                  <a:pt x="2" y="575"/>
                </a:cubicBezTo>
                <a:cubicBezTo>
                  <a:pt x="4" y="582"/>
                  <a:pt x="5" y="589"/>
                  <a:pt x="5" y="596"/>
                </a:cubicBezTo>
                <a:cubicBezTo>
                  <a:pt x="5" y="622"/>
                  <a:pt x="5" y="649"/>
                  <a:pt x="5" y="676"/>
                </a:cubicBezTo>
                <a:cubicBezTo>
                  <a:pt x="5" y="676"/>
                  <a:pt x="5" y="676"/>
                  <a:pt x="5" y="676"/>
                </a:cubicBezTo>
                <a:cubicBezTo>
                  <a:pt x="4" y="714"/>
                  <a:pt x="2" y="752"/>
                  <a:pt x="0" y="790"/>
                </a:cubicBezTo>
                <a:cubicBezTo>
                  <a:pt x="18" y="808"/>
                  <a:pt x="41" y="822"/>
                  <a:pt x="71" y="831"/>
                </a:cubicBezTo>
                <a:cubicBezTo>
                  <a:pt x="119" y="845"/>
                  <a:pt x="162" y="831"/>
                  <a:pt x="205" y="810"/>
                </a:cubicBezTo>
                <a:cubicBezTo>
                  <a:pt x="247" y="789"/>
                  <a:pt x="292" y="775"/>
                  <a:pt x="341" y="756"/>
                </a:cubicBezTo>
                <a:cubicBezTo>
                  <a:pt x="342" y="786"/>
                  <a:pt x="343" y="802"/>
                  <a:pt x="343" y="819"/>
                </a:cubicBezTo>
                <a:cubicBezTo>
                  <a:pt x="343" y="951"/>
                  <a:pt x="343" y="1083"/>
                  <a:pt x="344" y="1215"/>
                </a:cubicBezTo>
                <a:cubicBezTo>
                  <a:pt x="345" y="1286"/>
                  <a:pt x="381" y="1321"/>
                  <a:pt x="452" y="1321"/>
                </a:cubicBezTo>
                <a:cubicBezTo>
                  <a:pt x="595" y="1321"/>
                  <a:pt x="738" y="1320"/>
                  <a:pt x="881" y="1320"/>
                </a:cubicBezTo>
                <a:cubicBezTo>
                  <a:pt x="895" y="1320"/>
                  <a:pt x="910" y="1321"/>
                  <a:pt x="934" y="1323"/>
                </a:cubicBezTo>
                <a:cubicBezTo>
                  <a:pt x="926" y="1342"/>
                  <a:pt x="919" y="1360"/>
                  <a:pt x="913" y="1377"/>
                </a:cubicBezTo>
                <a:cubicBezTo>
                  <a:pt x="981" y="1377"/>
                  <a:pt x="1049" y="1377"/>
                  <a:pt x="1117" y="1377"/>
                </a:cubicBezTo>
                <a:cubicBezTo>
                  <a:pt x="1110" y="1359"/>
                  <a:pt x="1103" y="1340"/>
                  <a:pt x="1094" y="1320"/>
                </a:cubicBezTo>
                <a:cubicBezTo>
                  <a:pt x="1119" y="1320"/>
                  <a:pt x="1133" y="1319"/>
                  <a:pt x="1146" y="1319"/>
                </a:cubicBezTo>
                <a:cubicBezTo>
                  <a:pt x="1162" y="1319"/>
                  <a:pt x="1178" y="1319"/>
                  <a:pt x="1195" y="1319"/>
                </a:cubicBez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7" name="îsḷíḑê"/>
          <p:cNvSpPr txBox="1"/>
          <p:nvPr/>
        </p:nvSpPr>
        <p:spPr>
          <a:xfrm>
            <a:off x="7271715" y="1326809"/>
            <a:ext cx="539988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defRPr/>
            </a:pPr>
            <a:r>
              <a:rPr lang="zh-CN" altLang="en-US" sz="2800" b="1" dirty="0">
                <a:latin typeface="Impact" panose="020B0806030902050204" pitchFamily="34" charset="0"/>
              </a:rPr>
              <a:t>文档总结</a:t>
            </a:r>
            <a:endParaRPr lang="en-US" sz="2800" b="1" dirty="0">
              <a:latin typeface="Impact" panose="020B0806030902050204" pitchFamily="34" charset="0"/>
            </a:endParaRPr>
          </a:p>
        </p:txBody>
      </p:sp>
      <p:sp>
        <p:nvSpPr>
          <p:cNvPr id="28" name="í$1îde"/>
          <p:cNvSpPr txBox="1"/>
          <p:nvPr/>
        </p:nvSpPr>
        <p:spPr>
          <a:xfrm>
            <a:off x="2934652" y="4079499"/>
            <a:ext cx="1557858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defRPr/>
            </a:pPr>
            <a:r>
              <a:rPr lang="zh-CN" altLang="en-US" sz="2800" b="1" dirty="0">
                <a:latin typeface="Impact" panose="020B0806030902050204" pitchFamily="34" charset="0"/>
              </a:rPr>
              <a:t>软件生成</a:t>
            </a:r>
            <a:endParaRPr lang="en-US" sz="2800" b="1" dirty="0">
              <a:latin typeface="Impact" panose="020B0806030902050204" pitchFamily="34" charset="0"/>
            </a:endParaRPr>
          </a:p>
        </p:txBody>
      </p:sp>
      <p:sp>
        <p:nvSpPr>
          <p:cNvPr id="61" name="iṡ1îďe"/>
          <p:cNvSpPr txBox="1"/>
          <p:nvPr/>
        </p:nvSpPr>
        <p:spPr bwMode="auto">
          <a:xfrm>
            <a:off x="7404836" y="1822594"/>
            <a:ext cx="3887800" cy="16514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 anchor="t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effectLst/>
              </a:rPr>
              <a:t>陈明奕：界面视觉设计，编写视觉稿。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effectLst/>
              </a:rPr>
              <a:t>钟桂创：需求分析，编写需求文档。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effectLst/>
              </a:rPr>
              <a:t>李稳强：交互设计，编写交互文档。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effectLst/>
              </a:rPr>
              <a:t>徐原：技术选型和架构设计，编写技术方案文档。 </a:t>
            </a:r>
          </a:p>
        </p:txBody>
      </p:sp>
      <p:sp>
        <p:nvSpPr>
          <p:cNvPr id="59" name="îṥļîḑê"/>
          <p:cNvSpPr txBox="1"/>
          <p:nvPr/>
        </p:nvSpPr>
        <p:spPr bwMode="auto">
          <a:xfrm>
            <a:off x="2299404" y="1951250"/>
            <a:ext cx="2041200" cy="18550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 anchor="t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/>
              <a:t>项目开发任务整体分为三个部分，通过定期小组讨论项目实施细节后，项目组成员分工完成各项任务。</a:t>
            </a:r>
            <a:endParaRPr lang="en-US" altLang="zh-CN" sz="1400" dirty="0"/>
          </a:p>
        </p:txBody>
      </p:sp>
      <p:sp>
        <p:nvSpPr>
          <p:cNvPr id="57" name="îṩḷiḍê"/>
          <p:cNvSpPr txBox="1"/>
          <p:nvPr/>
        </p:nvSpPr>
        <p:spPr bwMode="auto">
          <a:xfrm>
            <a:off x="3007360" y="4650783"/>
            <a:ext cx="3887799" cy="793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 anchor="t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effectLst/>
              </a:rPr>
              <a:t>软件测试：钟桂创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effectLst/>
              </a:rPr>
              <a:t>生成软件安装包：李稳强 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1364DC8-00D2-EAE9-8D8A-F82764BC3EAD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项目分工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9878685-4672-85FC-2921-5697B066DDD6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进度安排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CD34400C-BE05-A791-CAC8-CA5204F276EE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D251BC3-3E6C-D5C6-97CA-557F153940B2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DFD45E7-FCCB-89CE-02D7-354DB79A6322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ED0D257C-420D-4F25-63D2-7A3C85EA6A7E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7E36967D-2F00-98BD-3DE2-64A350981707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6D8AA34F-10B3-B961-5C3A-BC98AC4567BF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AE11D1AE-2DFE-1827-DDB3-2C545507C502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7" name="文本框 9">
            <a:extLst>
              <a:ext uri="{FF2B5EF4-FFF2-40B4-BE49-F238E27FC236}">
                <a16:creationId xmlns:a16="http://schemas.microsoft.com/office/drawing/2014/main" id="{B79C93D6-418E-652E-F43F-8AB186A1DC4E}"/>
              </a:ext>
            </a:extLst>
          </p:cNvPr>
          <p:cNvSpPr txBox="1"/>
          <p:nvPr/>
        </p:nvSpPr>
        <p:spPr>
          <a:xfrm>
            <a:off x="1124442" y="290670"/>
            <a:ext cx="2217152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</a:p>
        </p:txBody>
      </p:sp>
      <p:sp>
        <p:nvSpPr>
          <p:cNvPr id="88" name="Freeform 126">
            <a:extLst>
              <a:ext uri="{FF2B5EF4-FFF2-40B4-BE49-F238E27FC236}">
                <a16:creationId xmlns:a16="http://schemas.microsoft.com/office/drawing/2014/main" id="{17428291-49C7-83A1-A015-62C3537EEB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í$1îde">
            <a:extLst>
              <a:ext uri="{FF2B5EF4-FFF2-40B4-BE49-F238E27FC236}">
                <a16:creationId xmlns:a16="http://schemas.microsoft.com/office/drawing/2014/main" id="{41AA91A5-EEA6-97F4-D3C5-01E8044EB2D7}"/>
              </a:ext>
            </a:extLst>
          </p:cNvPr>
          <p:cNvSpPr txBox="1"/>
          <p:nvPr/>
        </p:nvSpPr>
        <p:spPr>
          <a:xfrm>
            <a:off x="7267902" y="4092285"/>
            <a:ext cx="1557858" cy="523220"/>
          </a:xfrm>
          <a:prstGeom prst="rect">
            <a:avLst/>
          </a:prstGeom>
          <a:noFill/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defRPr/>
            </a:pPr>
            <a:r>
              <a:rPr lang="zh-CN" altLang="en-US" sz="2800" b="1" dirty="0">
                <a:latin typeface="Impact" panose="020B0806030902050204" pitchFamily="34" charset="0"/>
              </a:rPr>
              <a:t>代码开发</a:t>
            </a:r>
            <a:endParaRPr lang="en-US" sz="2800" b="1" dirty="0">
              <a:latin typeface="Impact" panose="020B0806030902050204" pitchFamily="34" charset="0"/>
            </a:endParaRPr>
          </a:p>
        </p:txBody>
      </p:sp>
      <p:sp>
        <p:nvSpPr>
          <p:cNvPr id="90" name="îṩḷiḍê">
            <a:extLst>
              <a:ext uri="{FF2B5EF4-FFF2-40B4-BE49-F238E27FC236}">
                <a16:creationId xmlns:a16="http://schemas.microsoft.com/office/drawing/2014/main" id="{48F0ADAB-B6CB-99A4-3AC5-5C56E08C9486}"/>
              </a:ext>
            </a:extLst>
          </p:cNvPr>
          <p:cNvSpPr txBox="1"/>
          <p:nvPr/>
        </p:nvSpPr>
        <p:spPr bwMode="auto">
          <a:xfrm>
            <a:off x="7404836" y="4787403"/>
            <a:ext cx="3887799" cy="20531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 anchor="t" anchorCtr="0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effectLst/>
              </a:rPr>
              <a:t>前端开发：陈明奕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effectLst/>
              </a:rPr>
              <a:t>后端开发：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effectLst/>
              </a:rPr>
              <a:t>播放器基础功能基于</a:t>
            </a:r>
            <a:r>
              <a:rPr lang="en-US" altLang="zh-CN" sz="1400" dirty="0">
                <a:effectLst/>
              </a:rPr>
              <a:t>Qt Multimedia</a:t>
            </a:r>
            <a:r>
              <a:rPr lang="zh-CN" altLang="en-US" sz="1400" dirty="0">
                <a:effectLst/>
              </a:rPr>
              <a:t>：徐原 </a:t>
            </a:r>
            <a:endParaRPr lang="en-US" altLang="zh-CN" sz="1400" dirty="0">
              <a:effectLst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effectLst/>
              </a:rPr>
              <a:t>播放器基础功能基于</a:t>
            </a:r>
            <a:r>
              <a:rPr lang="en-US" altLang="zh-CN" sz="1400" dirty="0" err="1">
                <a:effectLst/>
              </a:rPr>
              <a:t>FFmpeg</a:t>
            </a:r>
            <a:r>
              <a:rPr lang="zh-CN" altLang="en-US" sz="1400" dirty="0">
                <a:effectLst/>
              </a:rPr>
              <a:t>：李稳强、钟桂创 </a:t>
            </a:r>
          </a:p>
        </p:txBody>
      </p:sp>
    </p:spTree>
    <p:extLst>
      <p:ext uri="{BB962C8B-B14F-4D97-AF65-F5344CB8AC3E}">
        <p14:creationId xmlns:p14="http://schemas.microsoft.com/office/powerpoint/2010/main" val="147640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72718" y="1828447"/>
            <a:ext cx="5412814" cy="3585662"/>
            <a:chOff x="2947415" y="1343253"/>
            <a:chExt cx="6297171" cy="4171495"/>
          </a:xfrm>
        </p:grpSpPr>
        <p:sp>
          <p:nvSpPr>
            <p:cNvPr id="17" name="任意多边形 16"/>
            <p:cNvSpPr/>
            <p:nvPr/>
          </p:nvSpPr>
          <p:spPr>
            <a:xfrm>
              <a:off x="2947415" y="1966535"/>
              <a:ext cx="937876" cy="1426517"/>
            </a:xfrm>
            <a:custGeom>
              <a:avLst/>
              <a:gdLst>
                <a:gd name="connsiteX0" fmla="*/ 0 w 906780"/>
                <a:gd name="connsiteY0" fmla="*/ 1379220 h 1379220"/>
                <a:gd name="connsiteX1" fmla="*/ 571500 w 906780"/>
                <a:gd name="connsiteY1" fmla="*/ 1379220 h 1379220"/>
                <a:gd name="connsiteX2" fmla="*/ 906780 w 906780"/>
                <a:gd name="connsiteY2" fmla="*/ 1059180 h 1379220"/>
                <a:gd name="connsiteX3" fmla="*/ 906780 w 906780"/>
                <a:gd name="connsiteY3" fmla="*/ 0 h 1379220"/>
                <a:gd name="connsiteX0-1" fmla="*/ 0 w 906780"/>
                <a:gd name="connsiteY0-2" fmla="*/ 1379220 h 1379220"/>
                <a:gd name="connsiteX1-3" fmla="*/ 571500 w 906780"/>
                <a:gd name="connsiteY1-4" fmla="*/ 1379220 h 1379220"/>
                <a:gd name="connsiteX2-5" fmla="*/ 906780 w 906780"/>
                <a:gd name="connsiteY2-6" fmla="*/ 1059180 h 1379220"/>
                <a:gd name="connsiteX3-7" fmla="*/ 906780 w 906780"/>
                <a:gd name="connsiteY3-8" fmla="*/ 0 h 1379220"/>
                <a:gd name="connsiteX0-9" fmla="*/ 0 w 906780"/>
                <a:gd name="connsiteY0-10" fmla="*/ 1379220 h 1379220"/>
                <a:gd name="connsiteX1-11" fmla="*/ 571500 w 906780"/>
                <a:gd name="connsiteY1-12" fmla="*/ 1379220 h 1379220"/>
                <a:gd name="connsiteX2-13" fmla="*/ 906780 w 906780"/>
                <a:gd name="connsiteY2-14" fmla="*/ 1059180 h 1379220"/>
                <a:gd name="connsiteX3-15" fmla="*/ 906780 w 906780"/>
                <a:gd name="connsiteY3-16" fmla="*/ 0 h 1379220"/>
                <a:gd name="connsiteX0-17" fmla="*/ 0 w 906780"/>
                <a:gd name="connsiteY0-18" fmla="*/ 1379220 h 1379220"/>
                <a:gd name="connsiteX1-19" fmla="*/ 571500 w 906780"/>
                <a:gd name="connsiteY1-20" fmla="*/ 1379220 h 1379220"/>
                <a:gd name="connsiteX2-21" fmla="*/ 906780 w 906780"/>
                <a:gd name="connsiteY2-22" fmla="*/ 1059180 h 1379220"/>
                <a:gd name="connsiteX3-23" fmla="*/ 906780 w 906780"/>
                <a:gd name="connsiteY3-24" fmla="*/ 0 h 13792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06780" h="1379220">
                  <a:moveTo>
                    <a:pt x="0" y="1379220"/>
                  </a:moveTo>
                  <a:lnTo>
                    <a:pt x="571500" y="1379220"/>
                  </a:lnTo>
                  <a:cubicBezTo>
                    <a:pt x="611821" y="1120139"/>
                    <a:pt x="766445" y="1061085"/>
                    <a:pt x="906780" y="1059180"/>
                  </a:cubicBezTo>
                  <a:lnTo>
                    <a:pt x="906780" y="0"/>
                  </a:lnTo>
                </a:path>
              </a:pathLst>
            </a:custGeom>
            <a:noFill/>
            <a:ln w="38100">
              <a:solidFill>
                <a:srgbClr val="1C50A2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853771" y="3408815"/>
              <a:ext cx="1402873" cy="1426517"/>
            </a:xfrm>
            <a:custGeom>
              <a:avLst/>
              <a:gdLst>
                <a:gd name="connsiteX0" fmla="*/ 0 w 1356360"/>
                <a:gd name="connsiteY0" fmla="*/ 320040 h 1379220"/>
                <a:gd name="connsiteX1" fmla="*/ 373380 w 1356360"/>
                <a:gd name="connsiteY1" fmla="*/ 0 h 1379220"/>
                <a:gd name="connsiteX2" fmla="*/ 990600 w 1356360"/>
                <a:gd name="connsiteY2" fmla="*/ 0 h 1379220"/>
                <a:gd name="connsiteX3" fmla="*/ 1356360 w 1356360"/>
                <a:gd name="connsiteY3" fmla="*/ 342900 h 1379220"/>
                <a:gd name="connsiteX4" fmla="*/ 1356360 w 1356360"/>
                <a:gd name="connsiteY4" fmla="*/ 1379220 h 1379220"/>
                <a:gd name="connsiteX0-1" fmla="*/ 0 w 1356360"/>
                <a:gd name="connsiteY0-2" fmla="*/ 320040 h 1379220"/>
                <a:gd name="connsiteX1-3" fmla="*/ 373380 w 1356360"/>
                <a:gd name="connsiteY1-4" fmla="*/ 0 h 1379220"/>
                <a:gd name="connsiteX2-5" fmla="*/ 990600 w 1356360"/>
                <a:gd name="connsiteY2-6" fmla="*/ 0 h 1379220"/>
                <a:gd name="connsiteX3-7" fmla="*/ 1356360 w 1356360"/>
                <a:gd name="connsiteY3-8" fmla="*/ 342900 h 1379220"/>
                <a:gd name="connsiteX4-9" fmla="*/ 1356360 w 1356360"/>
                <a:gd name="connsiteY4-10" fmla="*/ 1379220 h 1379220"/>
                <a:gd name="connsiteX0-11" fmla="*/ 0 w 1356360"/>
                <a:gd name="connsiteY0-12" fmla="*/ 320040 h 1379220"/>
                <a:gd name="connsiteX1-13" fmla="*/ 373380 w 1356360"/>
                <a:gd name="connsiteY1-14" fmla="*/ 0 h 1379220"/>
                <a:gd name="connsiteX2-15" fmla="*/ 990600 w 1356360"/>
                <a:gd name="connsiteY2-16" fmla="*/ 0 h 1379220"/>
                <a:gd name="connsiteX3-17" fmla="*/ 1356360 w 1356360"/>
                <a:gd name="connsiteY3-18" fmla="*/ 342900 h 1379220"/>
                <a:gd name="connsiteX4-19" fmla="*/ 1356360 w 1356360"/>
                <a:gd name="connsiteY4-20" fmla="*/ 1379220 h 1379220"/>
                <a:gd name="connsiteX0-21" fmla="*/ 0 w 1356360"/>
                <a:gd name="connsiteY0-22" fmla="*/ 320040 h 1379220"/>
                <a:gd name="connsiteX1-23" fmla="*/ 373380 w 1356360"/>
                <a:gd name="connsiteY1-24" fmla="*/ 0 h 1379220"/>
                <a:gd name="connsiteX2-25" fmla="*/ 990600 w 1356360"/>
                <a:gd name="connsiteY2-26" fmla="*/ 0 h 1379220"/>
                <a:gd name="connsiteX3-27" fmla="*/ 1356360 w 1356360"/>
                <a:gd name="connsiteY3-28" fmla="*/ 342900 h 1379220"/>
                <a:gd name="connsiteX4-29" fmla="*/ 1356360 w 1356360"/>
                <a:gd name="connsiteY4-30" fmla="*/ 1379220 h 1379220"/>
                <a:gd name="connsiteX0-31" fmla="*/ 0 w 1356360"/>
                <a:gd name="connsiteY0-32" fmla="*/ 320040 h 1379220"/>
                <a:gd name="connsiteX1-33" fmla="*/ 373380 w 1356360"/>
                <a:gd name="connsiteY1-34" fmla="*/ 0 h 1379220"/>
                <a:gd name="connsiteX2-35" fmla="*/ 990600 w 1356360"/>
                <a:gd name="connsiteY2-36" fmla="*/ 0 h 1379220"/>
                <a:gd name="connsiteX3-37" fmla="*/ 1356360 w 1356360"/>
                <a:gd name="connsiteY3-38" fmla="*/ 342900 h 1379220"/>
                <a:gd name="connsiteX4-39" fmla="*/ 1356360 w 1356360"/>
                <a:gd name="connsiteY4-40" fmla="*/ 1379220 h 1379220"/>
                <a:gd name="connsiteX0-41" fmla="*/ 0 w 1356360"/>
                <a:gd name="connsiteY0-42" fmla="*/ 320040 h 1379220"/>
                <a:gd name="connsiteX1-43" fmla="*/ 373380 w 1356360"/>
                <a:gd name="connsiteY1-44" fmla="*/ 0 h 1379220"/>
                <a:gd name="connsiteX2-45" fmla="*/ 990600 w 1356360"/>
                <a:gd name="connsiteY2-46" fmla="*/ 0 h 1379220"/>
                <a:gd name="connsiteX3-47" fmla="*/ 1356360 w 1356360"/>
                <a:gd name="connsiteY3-48" fmla="*/ 342900 h 1379220"/>
                <a:gd name="connsiteX4-49" fmla="*/ 1356360 w 1356360"/>
                <a:gd name="connsiteY4-50" fmla="*/ 1379220 h 1379220"/>
                <a:gd name="connsiteX0-51" fmla="*/ 0 w 1356360"/>
                <a:gd name="connsiteY0-52" fmla="*/ 320040 h 1379220"/>
                <a:gd name="connsiteX1-53" fmla="*/ 373380 w 1356360"/>
                <a:gd name="connsiteY1-54" fmla="*/ 0 h 1379220"/>
                <a:gd name="connsiteX2-55" fmla="*/ 990600 w 1356360"/>
                <a:gd name="connsiteY2-56" fmla="*/ 0 h 1379220"/>
                <a:gd name="connsiteX3-57" fmla="*/ 1356360 w 1356360"/>
                <a:gd name="connsiteY3-58" fmla="*/ 342900 h 1379220"/>
                <a:gd name="connsiteX4-59" fmla="*/ 1356360 w 1356360"/>
                <a:gd name="connsiteY4-60" fmla="*/ 1379220 h 13792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56360" h="1379220">
                  <a:moveTo>
                    <a:pt x="0" y="320040"/>
                  </a:moveTo>
                  <a:cubicBezTo>
                    <a:pt x="322104" y="337185"/>
                    <a:pt x="346551" y="149542"/>
                    <a:pt x="373380" y="0"/>
                  </a:cubicBezTo>
                  <a:lnTo>
                    <a:pt x="990600" y="0"/>
                  </a:lnTo>
                  <a:cubicBezTo>
                    <a:pt x="1024413" y="230981"/>
                    <a:pt x="1191577" y="345281"/>
                    <a:pt x="1356360" y="342900"/>
                  </a:cubicBezTo>
                  <a:lnTo>
                    <a:pt x="1356360" y="1379220"/>
                  </a:lnTo>
                </a:path>
              </a:pathLst>
            </a:custGeom>
            <a:noFill/>
            <a:ln w="38100">
              <a:solidFill>
                <a:srgbClr val="1C50A2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217235" y="1990179"/>
              <a:ext cx="1387111" cy="1426517"/>
            </a:xfrm>
            <a:custGeom>
              <a:avLst/>
              <a:gdLst>
                <a:gd name="connsiteX0" fmla="*/ 0 w 1341120"/>
                <a:gd name="connsiteY0" fmla="*/ 1021080 h 1379220"/>
                <a:gd name="connsiteX1" fmla="*/ 396240 w 1341120"/>
                <a:gd name="connsiteY1" fmla="*/ 1379220 h 1379220"/>
                <a:gd name="connsiteX2" fmla="*/ 1013460 w 1341120"/>
                <a:gd name="connsiteY2" fmla="*/ 1379220 h 1379220"/>
                <a:gd name="connsiteX3" fmla="*/ 1341120 w 1341120"/>
                <a:gd name="connsiteY3" fmla="*/ 1036320 h 1379220"/>
                <a:gd name="connsiteX4" fmla="*/ 1341120 w 1341120"/>
                <a:gd name="connsiteY4" fmla="*/ 0 h 1379220"/>
                <a:gd name="connsiteX0-1" fmla="*/ 0 w 1341120"/>
                <a:gd name="connsiteY0-2" fmla="*/ 1021080 h 1379220"/>
                <a:gd name="connsiteX1-3" fmla="*/ 396240 w 1341120"/>
                <a:gd name="connsiteY1-4" fmla="*/ 1379220 h 1379220"/>
                <a:gd name="connsiteX2-5" fmla="*/ 1013460 w 1341120"/>
                <a:gd name="connsiteY2-6" fmla="*/ 1379220 h 1379220"/>
                <a:gd name="connsiteX3-7" fmla="*/ 1341120 w 1341120"/>
                <a:gd name="connsiteY3-8" fmla="*/ 1036320 h 1379220"/>
                <a:gd name="connsiteX4-9" fmla="*/ 1341120 w 1341120"/>
                <a:gd name="connsiteY4-10" fmla="*/ 0 h 1379220"/>
                <a:gd name="connsiteX0-11" fmla="*/ 0 w 1341120"/>
                <a:gd name="connsiteY0-12" fmla="*/ 1021080 h 1379220"/>
                <a:gd name="connsiteX1-13" fmla="*/ 396240 w 1341120"/>
                <a:gd name="connsiteY1-14" fmla="*/ 1379220 h 1379220"/>
                <a:gd name="connsiteX2-15" fmla="*/ 1013460 w 1341120"/>
                <a:gd name="connsiteY2-16" fmla="*/ 1379220 h 1379220"/>
                <a:gd name="connsiteX3-17" fmla="*/ 1341120 w 1341120"/>
                <a:gd name="connsiteY3-18" fmla="*/ 1036320 h 1379220"/>
                <a:gd name="connsiteX4-19" fmla="*/ 1341120 w 1341120"/>
                <a:gd name="connsiteY4-20" fmla="*/ 0 h 1379220"/>
                <a:gd name="connsiteX0-21" fmla="*/ 0 w 1341120"/>
                <a:gd name="connsiteY0-22" fmla="*/ 1021080 h 1379220"/>
                <a:gd name="connsiteX1-23" fmla="*/ 396240 w 1341120"/>
                <a:gd name="connsiteY1-24" fmla="*/ 1379220 h 1379220"/>
                <a:gd name="connsiteX2-25" fmla="*/ 1013460 w 1341120"/>
                <a:gd name="connsiteY2-26" fmla="*/ 1379220 h 1379220"/>
                <a:gd name="connsiteX3-27" fmla="*/ 1341120 w 1341120"/>
                <a:gd name="connsiteY3-28" fmla="*/ 1036320 h 1379220"/>
                <a:gd name="connsiteX4-29" fmla="*/ 1341120 w 1341120"/>
                <a:gd name="connsiteY4-30" fmla="*/ 0 h 1379220"/>
                <a:gd name="connsiteX0-31" fmla="*/ 0 w 1341120"/>
                <a:gd name="connsiteY0-32" fmla="*/ 1021080 h 1379220"/>
                <a:gd name="connsiteX1-33" fmla="*/ 396240 w 1341120"/>
                <a:gd name="connsiteY1-34" fmla="*/ 1379220 h 1379220"/>
                <a:gd name="connsiteX2-35" fmla="*/ 1013460 w 1341120"/>
                <a:gd name="connsiteY2-36" fmla="*/ 1379220 h 1379220"/>
                <a:gd name="connsiteX3-37" fmla="*/ 1341120 w 1341120"/>
                <a:gd name="connsiteY3-38" fmla="*/ 1036320 h 1379220"/>
                <a:gd name="connsiteX4-39" fmla="*/ 1341120 w 1341120"/>
                <a:gd name="connsiteY4-40" fmla="*/ 0 h 1379220"/>
                <a:gd name="connsiteX0-41" fmla="*/ 0 w 1341120"/>
                <a:gd name="connsiteY0-42" fmla="*/ 1021080 h 1379220"/>
                <a:gd name="connsiteX1-43" fmla="*/ 396240 w 1341120"/>
                <a:gd name="connsiteY1-44" fmla="*/ 1379220 h 1379220"/>
                <a:gd name="connsiteX2-45" fmla="*/ 1013460 w 1341120"/>
                <a:gd name="connsiteY2-46" fmla="*/ 1379220 h 1379220"/>
                <a:gd name="connsiteX3-47" fmla="*/ 1341120 w 1341120"/>
                <a:gd name="connsiteY3-48" fmla="*/ 1036320 h 1379220"/>
                <a:gd name="connsiteX4-49" fmla="*/ 1341120 w 1341120"/>
                <a:gd name="connsiteY4-50" fmla="*/ 0 h 1379220"/>
                <a:gd name="connsiteX0-51" fmla="*/ 0 w 1341120"/>
                <a:gd name="connsiteY0-52" fmla="*/ 1021080 h 1379220"/>
                <a:gd name="connsiteX1-53" fmla="*/ 396240 w 1341120"/>
                <a:gd name="connsiteY1-54" fmla="*/ 1379220 h 1379220"/>
                <a:gd name="connsiteX2-55" fmla="*/ 1013460 w 1341120"/>
                <a:gd name="connsiteY2-56" fmla="*/ 1379220 h 1379220"/>
                <a:gd name="connsiteX3-57" fmla="*/ 1341120 w 1341120"/>
                <a:gd name="connsiteY3-58" fmla="*/ 1036320 h 1379220"/>
                <a:gd name="connsiteX4-59" fmla="*/ 1341120 w 1341120"/>
                <a:gd name="connsiteY4-60" fmla="*/ 0 h 1379220"/>
                <a:gd name="connsiteX0-61" fmla="*/ 0 w 1341120"/>
                <a:gd name="connsiteY0-62" fmla="*/ 1021080 h 1379220"/>
                <a:gd name="connsiteX1-63" fmla="*/ 396240 w 1341120"/>
                <a:gd name="connsiteY1-64" fmla="*/ 1379220 h 1379220"/>
                <a:gd name="connsiteX2-65" fmla="*/ 1013460 w 1341120"/>
                <a:gd name="connsiteY2-66" fmla="*/ 1379220 h 1379220"/>
                <a:gd name="connsiteX3-67" fmla="*/ 1341120 w 1341120"/>
                <a:gd name="connsiteY3-68" fmla="*/ 1036320 h 1379220"/>
                <a:gd name="connsiteX4-69" fmla="*/ 1341120 w 1341120"/>
                <a:gd name="connsiteY4-70" fmla="*/ 0 h 1379220"/>
                <a:gd name="connsiteX0-71" fmla="*/ 0 w 1341120"/>
                <a:gd name="connsiteY0-72" fmla="*/ 1021080 h 1379220"/>
                <a:gd name="connsiteX1-73" fmla="*/ 396240 w 1341120"/>
                <a:gd name="connsiteY1-74" fmla="*/ 1379220 h 1379220"/>
                <a:gd name="connsiteX2-75" fmla="*/ 1013460 w 1341120"/>
                <a:gd name="connsiteY2-76" fmla="*/ 1379220 h 1379220"/>
                <a:gd name="connsiteX3-77" fmla="*/ 1341120 w 1341120"/>
                <a:gd name="connsiteY3-78" fmla="*/ 1036320 h 1379220"/>
                <a:gd name="connsiteX4-79" fmla="*/ 1341120 w 1341120"/>
                <a:gd name="connsiteY4-80" fmla="*/ 0 h 1379220"/>
                <a:gd name="connsiteX0-81" fmla="*/ 0 w 1341120"/>
                <a:gd name="connsiteY0-82" fmla="*/ 1021080 h 1379220"/>
                <a:gd name="connsiteX1-83" fmla="*/ 396240 w 1341120"/>
                <a:gd name="connsiteY1-84" fmla="*/ 1379220 h 1379220"/>
                <a:gd name="connsiteX2-85" fmla="*/ 1013460 w 1341120"/>
                <a:gd name="connsiteY2-86" fmla="*/ 1379220 h 1379220"/>
                <a:gd name="connsiteX3-87" fmla="*/ 1341120 w 1341120"/>
                <a:gd name="connsiteY3-88" fmla="*/ 1036320 h 1379220"/>
                <a:gd name="connsiteX4-89" fmla="*/ 1341120 w 1341120"/>
                <a:gd name="connsiteY4-90" fmla="*/ 0 h 13792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1120" h="1379220">
                  <a:moveTo>
                    <a:pt x="0" y="1021080"/>
                  </a:moveTo>
                  <a:cubicBezTo>
                    <a:pt x="267812" y="1011872"/>
                    <a:pt x="371317" y="1171734"/>
                    <a:pt x="396240" y="1379220"/>
                  </a:cubicBezTo>
                  <a:lnTo>
                    <a:pt x="1013460" y="1379220"/>
                  </a:lnTo>
                  <a:cubicBezTo>
                    <a:pt x="1020286" y="1100615"/>
                    <a:pt x="1169987" y="1045845"/>
                    <a:pt x="1341120" y="1036320"/>
                  </a:cubicBezTo>
                  <a:lnTo>
                    <a:pt x="1341120" y="0"/>
                  </a:lnTo>
                </a:path>
              </a:pathLst>
            </a:custGeom>
            <a:noFill/>
            <a:ln w="38100">
              <a:solidFill>
                <a:srgbClr val="1C50A2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952051" y="3057255"/>
              <a:ext cx="1292535" cy="351559"/>
            </a:xfrm>
            <a:custGeom>
              <a:avLst/>
              <a:gdLst>
                <a:gd name="connsiteX0" fmla="*/ 0 w 1249680"/>
                <a:gd name="connsiteY0" fmla="*/ 0 h 335280"/>
                <a:gd name="connsiteX1" fmla="*/ 365760 w 1249680"/>
                <a:gd name="connsiteY1" fmla="*/ 335280 h 335280"/>
                <a:gd name="connsiteX2" fmla="*/ 1249680 w 1249680"/>
                <a:gd name="connsiteY2" fmla="*/ 335280 h 335280"/>
                <a:gd name="connsiteX0-1" fmla="*/ 0 w 1249680"/>
                <a:gd name="connsiteY0-2" fmla="*/ 1933 h 337213"/>
                <a:gd name="connsiteX1-3" fmla="*/ 365760 w 1249680"/>
                <a:gd name="connsiteY1-4" fmla="*/ 337213 h 337213"/>
                <a:gd name="connsiteX2-5" fmla="*/ 1249680 w 1249680"/>
                <a:gd name="connsiteY2-6" fmla="*/ 337213 h 337213"/>
                <a:gd name="connsiteX0-7" fmla="*/ 0 w 1249680"/>
                <a:gd name="connsiteY0-8" fmla="*/ 3084 h 338364"/>
                <a:gd name="connsiteX1-9" fmla="*/ 365760 w 1249680"/>
                <a:gd name="connsiteY1-10" fmla="*/ 338364 h 338364"/>
                <a:gd name="connsiteX2-11" fmla="*/ 1249680 w 1249680"/>
                <a:gd name="connsiteY2-12" fmla="*/ 338364 h 338364"/>
                <a:gd name="connsiteX0-13" fmla="*/ 0 w 1249680"/>
                <a:gd name="connsiteY0-14" fmla="*/ 4623 h 339903"/>
                <a:gd name="connsiteX1-15" fmla="*/ 365760 w 1249680"/>
                <a:gd name="connsiteY1-16" fmla="*/ 339903 h 339903"/>
                <a:gd name="connsiteX2-17" fmla="*/ 1249680 w 1249680"/>
                <a:gd name="connsiteY2-18" fmla="*/ 339903 h 3399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49680" h="339903">
                  <a:moveTo>
                    <a:pt x="0" y="4623"/>
                  </a:moveTo>
                  <a:cubicBezTo>
                    <a:pt x="219552" y="-28874"/>
                    <a:pt x="334328" y="123368"/>
                    <a:pt x="365760" y="339903"/>
                  </a:cubicBezTo>
                  <a:lnTo>
                    <a:pt x="1249680" y="339903"/>
                  </a:lnTo>
                </a:path>
              </a:pathLst>
            </a:custGeom>
            <a:noFill/>
            <a:ln w="38100">
              <a:solidFill>
                <a:srgbClr val="1C50A2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594497" y="3403561"/>
              <a:ext cx="1402873" cy="1426517"/>
            </a:xfrm>
            <a:custGeom>
              <a:avLst/>
              <a:gdLst>
                <a:gd name="connsiteX0" fmla="*/ 0 w 1356360"/>
                <a:gd name="connsiteY0" fmla="*/ 320040 h 1379220"/>
                <a:gd name="connsiteX1" fmla="*/ 373380 w 1356360"/>
                <a:gd name="connsiteY1" fmla="*/ 0 h 1379220"/>
                <a:gd name="connsiteX2" fmla="*/ 990600 w 1356360"/>
                <a:gd name="connsiteY2" fmla="*/ 0 h 1379220"/>
                <a:gd name="connsiteX3" fmla="*/ 1356360 w 1356360"/>
                <a:gd name="connsiteY3" fmla="*/ 342900 h 1379220"/>
                <a:gd name="connsiteX4" fmla="*/ 1356360 w 1356360"/>
                <a:gd name="connsiteY4" fmla="*/ 1379220 h 1379220"/>
                <a:gd name="connsiteX0-1" fmla="*/ 0 w 1356360"/>
                <a:gd name="connsiteY0-2" fmla="*/ 320040 h 1379220"/>
                <a:gd name="connsiteX1-3" fmla="*/ 373380 w 1356360"/>
                <a:gd name="connsiteY1-4" fmla="*/ 0 h 1379220"/>
                <a:gd name="connsiteX2-5" fmla="*/ 990600 w 1356360"/>
                <a:gd name="connsiteY2-6" fmla="*/ 0 h 1379220"/>
                <a:gd name="connsiteX3-7" fmla="*/ 1356360 w 1356360"/>
                <a:gd name="connsiteY3-8" fmla="*/ 342900 h 1379220"/>
                <a:gd name="connsiteX4-9" fmla="*/ 1356360 w 1356360"/>
                <a:gd name="connsiteY4-10" fmla="*/ 1379220 h 1379220"/>
                <a:gd name="connsiteX0-11" fmla="*/ 0 w 1356360"/>
                <a:gd name="connsiteY0-12" fmla="*/ 320040 h 1379220"/>
                <a:gd name="connsiteX1-13" fmla="*/ 373380 w 1356360"/>
                <a:gd name="connsiteY1-14" fmla="*/ 0 h 1379220"/>
                <a:gd name="connsiteX2-15" fmla="*/ 990600 w 1356360"/>
                <a:gd name="connsiteY2-16" fmla="*/ 0 h 1379220"/>
                <a:gd name="connsiteX3-17" fmla="*/ 1356360 w 1356360"/>
                <a:gd name="connsiteY3-18" fmla="*/ 342900 h 1379220"/>
                <a:gd name="connsiteX4-19" fmla="*/ 1356360 w 1356360"/>
                <a:gd name="connsiteY4-20" fmla="*/ 1379220 h 1379220"/>
                <a:gd name="connsiteX0-21" fmla="*/ 0 w 1356360"/>
                <a:gd name="connsiteY0-22" fmla="*/ 320040 h 1379220"/>
                <a:gd name="connsiteX1-23" fmla="*/ 373380 w 1356360"/>
                <a:gd name="connsiteY1-24" fmla="*/ 0 h 1379220"/>
                <a:gd name="connsiteX2-25" fmla="*/ 990600 w 1356360"/>
                <a:gd name="connsiteY2-26" fmla="*/ 0 h 1379220"/>
                <a:gd name="connsiteX3-27" fmla="*/ 1356360 w 1356360"/>
                <a:gd name="connsiteY3-28" fmla="*/ 342900 h 1379220"/>
                <a:gd name="connsiteX4-29" fmla="*/ 1356360 w 1356360"/>
                <a:gd name="connsiteY4-30" fmla="*/ 1379220 h 1379220"/>
                <a:gd name="connsiteX0-31" fmla="*/ 0 w 1356360"/>
                <a:gd name="connsiteY0-32" fmla="*/ 320040 h 1379220"/>
                <a:gd name="connsiteX1-33" fmla="*/ 373380 w 1356360"/>
                <a:gd name="connsiteY1-34" fmla="*/ 0 h 1379220"/>
                <a:gd name="connsiteX2-35" fmla="*/ 990600 w 1356360"/>
                <a:gd name="connsiteY2-36" fmla="*/ 0 h 1379220"/>
                <a:gd name="connsiteX3-37" fmla="*/ 1356360 w 1356360"/>
                <a:gd name="connsiteY3-38" fmla="*/ 342900 h 1379220"/>
                <a:gd name="connsiteX4-39" fmla="*/ 1356360 w 1356360"/>
                <a:gd name="connsiteY4-40" fmla="*/ 1379220 h 1379220"/>
                <a:gd name="connsiteX0-41" fmla="*/ 0 w 1356360"/>
                <a:gd name="connsiteY0-42" fmla="*/ 320040 h 1379220"/>
                <a:gd name="connsiteX1-43" fmla="*/ 373380 w 1356360"/>
                <a:gd name="connsiteY1-44" fmla="*/ 0 h 1379220"/>
                <a:gd name="connsiteX2-45" fmla="*/ 990600 w 1356360"/>
                <a:gd name="connsiteY2-46" fmla="*/ 0 h 1379220"/>
                <a:gd name="connsiteX3-47" fmla="*/ 1356360 w 1356360"/>
                <a:gd name="connsiteY3-48" fmla="*/ 342900 h 1379220"/>
                <a:gd name="connsiteX4-49" fmla="*/ 1356360 w 1356360"/>
                <a:gd name="connsiteY4-50" fmla="*/ 1379220 h 1379220"/>
                <a:gd name="connsiteX0-51" fmla="*/ 0 w 1356360"/>
                <a:gd name="connsiteY0-52" fmla="*/ 320040 h 1379220"/>
                <a:gd name="connsiteX1-53" fmla="*/ 373380 w 1356360"/>
                <a:gd name="connsiteY1-54" fmla="*/ 0 h 1379220"/>
                <a:gd name="connsiteX2-55" fmla="*/ 990600 w 1356360"/>
                <a:gd name="connsiteY2-56" fmla="*/ 0 h 1379220"/>
                <a:gd name="connsiteX3-57" fmla="*/ 1356360 w 1356360"/>
                <a:gd name="connsiteY3-58" fmla="*/ 342900 h 1379220"/>
                <a:gd name="connsiteX4-59" fmla="*/ 1356360 w 1356360"/>
                <a:gd name="connsiteY4-60" fmla="*/ 1379220 h 13792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56360" h="1379220">
                  <a:moveTo>
                    <a:pt x="0" y="320040"/>
                  </a:moveTo>
                  <a:cubicBezTo>
                    <a:pt x="322104" y="337185"/>
                    <a:pt x="346551" y="149542"/>
                    <a:pt x="373380" y="0"/>
                  </a:cubicBezTo>
                  <a:lnTo>
                    <a:pt x="990600" y="0"/>
                  </a:lnTo>
                  <a:cubicBezTo>
                    <a:pt x="1024413" y="230981"/>
                    <a:pt x="1191577" y="345281"/>
                    <a:pt x="1356360" y="342900"/>
                  </a:cubicBezTo>
                  <a:lnTo>
                    <a:pt x="1356360" y="1379220"/>
                  </a:lnTo>
                </a:path>
              </a:pathLst>
            </a:custGeom>
            <a:noFill/>
            <a:ln w="38100">
              <a:solidFill>
                <a:srgbClr val="1C50A2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610258" y="1343253"/>
              <a:ext cx="295601" cy="354659"/>
            </a:xfrm>
            <a:custGeom>
              <a:avLst/>
              <a:gdLst>
                <a:gd name="connsiteX0" fmla="*/ 0 w 285750"/>
                <a:gd name="connsiteY0" fmla="*/ 0 h 342900"/>
                <a:gd name="connsiteX1" fmla="*/ 285750 w 285750"/>
                <a:gd name="connsiteY1" fmla="*/ 342900 h 342900"/>
                <a:gd name="connsiteX0-1" fmla="*/ 0 w 285750"/>
                <a:gd name="connsiteY0-2" fmla="*/ 0 h 342900"/>
                <a:gd name="connsiteX1-3" fmla="*/ 285750 w 285750"/>
                <a:gd name="connsiteY1-4" fmla="*/ 342900 h 342900"/>
                <a:gd name="connsiteX0-5" fmla="*/ 0 w 285750"/>
                <a:gd name="connsiteY0-6" fmla="*/ 0 h 342900"/>
                <a:gd name="connsiteX1-7" fmla="*/ 285750 w 285750"/>
                <a:gd name="connsiteY1-8" fmla="*/ 342900 h 342900"/>
                <a:gd name="connsiteX0-9" fmla="*/ 0 w 285750"/>
                <a:gd name="connsiteY0-10" fmla="*/ 0 h 342900"/>
                <a:gd name="connsiteX1-11" fmla="*/ 285750 w 285750"/>
                <a:gd name="connsiteY1-12" fmla="*/ 342900 h 342900"/>
                <a:gd name="connsiteX0-13" fmla="*/ 0 w 285750"/>
                <a:gd name="connsiteY0-14" fmla="*/ 0 h 342900"/>
                <a:gd name="connsiteX1-15" fmla="*/ 285750 w 285750"/>
                <a:gd name="connsiteY1-16" fmla="*/ 342900 h 342900"/>
                <a:gd name="connsiteX0-17" fmla="*/ 0 w 285800"/>
                <a:gd name="connsiteY0-18" fmla="*/ 0 h 342900"/>
                <a:gd name="connsiteX1-19" fmla="*/ 285750 w 285800"/>
                <a:gd name="connsiteY1-20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85800" h="342900">
                  <a:moveTo>
                    <a:pt x="0" y="0"/>
                  </a:moveTo>
                  <a:cubicBezTo>
                    <a:pt x="207169" y="16669"/>
                    <a:pt x="288132" y="135732"/>
                    <a:pt x="285750" y="342900"/>
                  </a:cubicBezTo>
                </a:path>
              </a:pathLst>
            </a:custGeom>
            <a:noFill/>
            <a:ln w="38100">
              <a:solidFill>
                <a:srgbClr val="1C50A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3885297" y="1343253"/>
              <a:ext cx="295601" cy="354659"/>
            </a:xfrm>
            <a:custGeom>
              <a:avLst/>
              <a:gdLst>
                <a:gd name="connsiteX0" fmla="*/ 0 w 285750"/>
                <a:gd name="connsiteY0" fmla="*/ 0 h 342900"/>
                <a:gd name="connsiteX1" fmla="*/ 285750 w 285750"/>
                <a:gd name="connsiteY1" fmla="*/ 342900 h 342900"/>
                <a:gd name="connsiteX0-1" fmla="*/ 0 w 285750"/>
                <a:gd name="connsiteY0-2" fmla="*/ 0 h 342900"/>
                <a:gd name="connsiteX1-3" fmla="*/ 285750 w 285750"/>
                <a:gd name="connsiteY1-4" fmla="*/ 342900 h 342900"/>
                <a:gd name="connsiteX0-5" fmla="*/ 0 w 285750"/>
                <a:gd name="connsiteY0-6" fmla="*/ 0 h 342900"/>
                <a:gd name="connsiteX1-7" fmla="*/ 285750 w 285750"/>
                <a:gd name="connsiteY1-8" fmla="*/ 342900 h 342900"/>
                <a:gd name="connsiteX0-9" fmla="*/ 0 w 285750"/>
                <a:gd name="connsiteY0-10" fmla="*/ 0 h 342900"/>
                <a:gd name="connsiteX1-11" fmla="*/ 285750 w 285750"/>
                <a:gd name="connsiteY1-12" fmla="*/ 342900 h 342900"/>
                <a:gd name="connsiteX0-13" fmla="*/ 0 w 285750"/>
                <a:gd name="connsiteY0-14" fmla="*/ 0 h 342900"/>
                <a:gd name="connsiteX1-15" fmla="*/ 285750 w 285750"/>
                <a:gd name="connsiteY1-16" fmla="*/ 342900 h 342900"/>
                <a:gd name="connsiteX0-17" fmla="*/ 0 w 285800"/>
                <a:gd name="connsiteY0-18" fmla="*/ 0 h 342900"/>
                <a:gd name="connsiteX1-19" fmla="*/ 285750 w 285800"/>
                <a:gd name="connsiteY1-20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85800" h="342900">
                  <a:moveTo>
                    <a:pt x="0" y="0"/>
                  </a:moveTo>
                  <a:cubicBezTo>
                    <a:pt x="207169" y="16669"/>
                    <a:pt x="288132" y="135732"/>
                    <a:pt x="285750" y="342900"/>
                  </a:cubicBezTo>
                </a:path>
              </a:pathLst>
            </a:custGeom>
            <a:noFill/>
            <a:ln w="38100">
              <a:solidFill>
                <a:srgbClr val="1C50A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403519" y="3545365"/>
              <a:ext cx="335111" cy="0"/>
            </a:xfrm>
            <a:prstGeom prst="line">
              <a:avLst/>
            </a:prstGeom>
            <a:noFill/>
            <a:ln w="38100">
              <a:solidFill>
                <a:srgbClr val="1C50A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743238" y="3267735"/>
              <a:ext cx="335111" cy="0"/>
            </a:xfrm>
            <a:prstGeom prst="line">
              <a:avLst/>
            </a:prstGeom>
            <a:noFill/>
            <a:ln w="38100">
              <a:solidFill>
                <a:srgbClr val="1C50A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128378" y="3545365"/>
              <a:ext cx="335111" cy="0"/>
            </a:xfrm>
            <a:prstGeom prst="line">
              <a:avLst/>
            </a:prstGeom>
            <a:noFill/>
            <a:ln w="38100">
              <a:solidFill>
                <a:srgbClr val="1C50A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任意多边形 26"/>
            <p:cNvSpPr/>
            <p:nvPr/>
          </p:nvSpPr>
          <p:spPr>
            <a:xfrm flipH="1" flipV="1">
              <a:off x="7680214" y="5160089"/>
              <a:ext cx="295601" cy="354659"/>
            </a:xfrm>
            <a:custGeom>
              <a:avLst/>
              <a:gdLst>
                <a:gd name="connsiteX0" fmla="*/ 0 w 285750"/>
                <a:gd name="connsiteY0" fmla="*/ 0 h 342900"/>
                <a:gd name="connsiteX1" fmla="*/ 285750 w 285750"/>
                <a:gd name="connsiteY1" fmla="*/ 342900 h 342900"/>
                <a:gd name="connsiteX0-1" fmla="*/ 0 w 285750"/>
                <a:gd name="connsiteY0-2" fmla="*/ 0 h 342900"/>
                <a:gd name="connsiteX1-3" fmla="*/ 285750 w 285750"/>
                <a:gd name="connsiteY1-4" fmla="*/ 342900 h 342900"/>
                <a:gd name="connsiteX0-5" fmla="*/ 0 w 285750"/>
                <a:gd name="connsiteY0-6" fmla="*/ 0 h 342900"/>
                <a:gd name="connsiteX1-7" fmla="*/ 285750 w 285750"/>
                <a:gd name="connsiteY1-8" fmla="*/ 342900 h 342900"/>
                <a:gd name="connsiteX0-9" fmla="*/ 0 w 285750"/>
                <a:gd name="connsiteY0-10" fmla="*/ 0 h 342900"/>
                <a:gd name="connsiteX1-11" fmla="*/ 285750 w 285750"/>
                <a:gd name="connsiteY1-12" fmla="*/ 342900 h 342900"/>
                <a:gd name="connsiteX0-13" fmla="*/ 0 w 285750"/>
                <a:gd name="connsiteY0-14" fmla="*/ 0 h 342900"/>
                <a:gd name="connsiteX1-15" fmla="*/ 285750 w 285750"/>
                <a:gd name="connsiteY1-16" fmla="*/ 342900 h 342900"/>
                <a:gd name="connsiteX0-17" fmla="*/ 0 w 285800"/>
                <a:gd name="connsiteY0-18" fmla="*/ 0 h 342900"/>
                <a:gd name="connsiteX1-19" fmla="*/ 285750 w 285800"/>
                <a:gd name="connsiteY1-20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85800" h="342900">
                  <a:moveTo>
                    <a:pt x="0" y="0"/>
                  </a:moveTo>
                  <a:cubicBezTo>
                    <a:pt x="207169" y="16669"/>
                    <a:pt x="288132" y="135732"/>
                    <a:pt x="285750" y="342900"/>
                  </a:cubicBezTo>
                </a:path>
              </a:pathLst>
            </a:custGeom>
            <a:noFill/>
            <a:ln w="38100">
              <a:solidFill>
                <a:srgbClr val="1C50A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8" name="任意多边形 27"/>
            <p:cNvSpPr/>
            <p:nvPr/>
          </p:nvSpPr>
          <p:spPr>
            <a:xfrm flipH="1" flipV="1">
              <a:off x="4898566" y="5137897"/>
              <a:ext cx="295601" cy="354659"/>
            </a:xfrm>
            <a:custGeom>
              <a:avLst/>
              <a:gdLst>
                <a:gd name="connsiteX0" fmla="*/ 0 w 285750"/>
                <a:gd name="connsiteY0" fmla="*/ 0 h 342900"/>
                <a:gd name="connsiteX1" fmla="*/ 285750 w 285750"/>
                <a:gd name="connsiteY1" fmla="*/ 342900 h 342900"/>
                <a:gd name="connsiteX0-1" fmla="*/ 0 w 285750"/>
                <a:gd name="connsiteY0-2" fmla="*/ 0 h 342900"/>
                <a:gd name="connsiteX1-3" fmla="*/ 285750 w 285750"/>
                <a:gd name="connsiteY1-4" fmla="*/ 342900 h 342900"/>
                <a:gd name="connsiteX0-5" fmla="*/ 0 w 285750"/>
                <a:gd name="connsiteY0-6" fmla="*/ 0 h 342900"/>
                <a:gd name="connsiteX1-7" fmla="*/ 285750 w 285750"/>
                <a:gd name="connsiteY1-8" fmla="*/ 342900 h 342900"/>
                <a:gd name="connsiteX0-9" fmla="*/ 0 w 285750"/>
                <a:gd name="connsiteY0-10" fmla="*/ 0 h 342900"/>
                <a:gd name="connsiteX1-11" fmla="*/ 285750 w 285750"/>
                <a:gd name="connsiteY1-12" fmla="*/ 342900 h 342900"/>
                <a:gd name="connsiteX0-13" fmla="*/ 0 w 285750"/>
                <a:gd name="connsiteY0-14" fmla="*/ 0 h 342900"/>
                <a:gd name="connsiteX1-15" fmla="*/ 285750 w 285750"/>
                <a:gd name="connsiteY1-16" fmla="*/ 342900 h 342900"/>
                <a:gd name="connsiteX0-17" fmla="*/ 0 w 285800"/>
                <a:gd name="connsiteY0-18" fmla="*/ 0 h 342900"/>
                <a:gd name="connsiteX1-19" fmla="*/ 285750 w 285800"/>
                <a:gd name="connsiteY1-20" fmla="*/ 342900 h 342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85800" h="342900">
                  <a:moveTo>
                    <a:pt x="0" y="0"/>
                  </a:moveTo>
                  <a:cubicBezTo>
                    <a:pt x="207169" y="16669"/>
                    <a:pt x="288132" y="135732"/>
                    <a:pt x="285750" y="342900"/>
                  </a:cubicBezTo>
                </a:path>
              </a:pathLst>
            </a:custGeom>
            <a:noFill/>
            <a:ln w="38100">
              <a:solidFill>
                <a:srgbClr val="1C50A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5022322" y="4980718"/>
              <a:ext cx="446815" cy="44681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3661887" y="1430826"/>
              <a:ext cx="446815" cy="44681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6380938" y="1430826"/>
              <a:ext cx="446815" cy="44681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5018968" y="3193287"/>
              <a:ext cx="446815" cy="44681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dirty="0"/>
                <a:t>2</a:t>
              </a:r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3661887" y="3169643"/>
              <a:ext cx="446815" cy="44681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dirty="0"/>
                <a:t>1</a:t>
              </a:r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6386848" y="3193287"/>
              <a:ext cx="446815" cy="44681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dirty="0"/>
                <a:t>3</a:t>
              </a:r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7773959" y="3165702"/>
              <a:ext cx="446815" cy="44681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dirty="0"/>
                <a:t>4</a:t>
              </a: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7775898" y="4980718"/>
              <a:ext cx="446816" cy="44681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7" name="Freeform 217"/>
            <p:cNvSpPr>
              <a:spLocks noChangeAspect="1" noEditPoints="1"/>
            </p:cNvSpPr>
            <p:nvPr/>
          </p:nvSpPr>
          <p:spPr bwMode="auto">
            <a:xfrm>
              <a:off x="3771150" y="1533537"/>
              <a:ext cx="256539" cy="260643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68580" tIns="34291" rIns="68580" bIns="3429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53" name="Freeform 218"/>
            <p:cNvSpPr>
              <a:spLocks noChangeAspect="1" noEditPoints="1"/>
            </p:cNvSpPr>
            <p:nvPr/>
          </p:nvSpPr>
          <p:spPr bwMode="auto">
            <a:xfrm>
              <a:off x="5109848" y="5070472"/>
              <a:ext cx="247927" cy="260643"/>
            </a:xfrm>
            <a:custGeom>
              <a:avLst/>
              <a:gdLst>
                <a:gd name="T0" fmla="*/ 61 w 117"/>
                <a:gd name="T1" fmla="*/ 38 h 123"/>
                <a:gd name="T2" fmla="*/ 72 w 117"/>
                <a:gd name="T3" fmla="*/ 43 h 123"/>
                <a:gd name="T4" fmla="*/ 76 w 117"/>
                <a:gd name="T5" fmla="*/ 47 h 123"/>
                <a:gd name="T6" fmla="*/ 63 w 117"/>
                <a:gd name="T7" fmla="*/ 62 h 123"/>
                <a:gd name="T8" fmla="*/ 61 w 117"/>
                <a:gd name="T9" fmla="*/ 59 h 123"/>
                <a:gd name="T10" fmla="*/ 54 w 117"/>
                <a:gd name="T11" fmla="*/ 57 h 123"/>
                <a:gd name="T12" fmla="*/ 49 w 117"/>
                <a:gd name="T13" fmla="*/ 59 h 123"/>
                <a:gd name="T14" fmla="*/ 24 w 117"/>
                <a:gd name="T15" fmla="*/ 83 h 123"/>
                <a:gd name="T16" fmla="*/ 20 w 117"/>
                <a:gd name="T17" fmla="*/ 88 h 123"/>
                <a:gd name="T18" fmla="*/ 20 w 117"/>
                <a:gd name="T19" fmla="*/ 94 h 123"/>
                <a:gd name="T20" fmla="*/ 24 w 117"/>
                <a:gd name="T21" fmla="*/ 100 h 123"/>
                <a:gd name="T22" fmla="*/ 27 w 117"/>
                <a:gd name="T23" fmla="*/ 102 h 123"/>
                <a:gd name="T24" fmla="*/ 33 w 117"/>
                <a:gd name="T25" fmla="*/ 104 h 123"/>
                <a:gd name="T26" fmla="*/ 38 w 117"/>
                <a:gd name="T27" fmla="*/ 102 h 123"/>
                <a:gd name="T28" fmla="*/ 51 w 117"/>
                <a:gd name="T29" fmla="*/ 91 h 123"/>
                <a:gd name="T30" fmla="*/ 58 w 117"/>
                <a:gd name="T31" fmla="*/ 88 h 123"/>
                <a:gd name="T32" fmla="*/ 65 w 117"/>
                <a:gd name="T33" fmla="*/ 91 h 123"/>
                <a:gd name="T34" fmla="*/ 67 w 117"/>
                <a:gd name="T35" fmla="*/ 97 h 123"/>
                <a:gd name="T36" fmla="*/ 65 w 117"/>
                <a:gd name="T37" fmla="*/ 104 h 123"/>
                <a:gd name="T38" fmla="*/ 45 w 117"/>
                <a:gd name="T39" fmla="*/ 121 h 123"/>
                <a:gd name="T40" fmla="*/ 33 w 117"/>
                <a:gd name="T41" fmla="*/ 123 h 123"/>
                <a:gd name="T42" fmla="*/ 11 w 117"/>
                <a:gd name="T43" fmla="*/ 114 h 123"/>
                <a:gd name="T44" fmla="*/ 3 w 117"/>
                <a:gd name="T45" fmla="*/ 102 h 123"/>
                <a:gd name="T46" fmla="*/ 3 w 117"/>
                <a:gd name="T47" fmla="*/ 79 h 123"/>
                <a:gd name="T48" fmla="*/ 32 w 117"/>
                <a:gd name="T49" fmla="*/ 47 h 123"/>
                <a:gd name="T50" fmla="*/ 54 w 117"/>
                <a:gd name="T51" fmla="*/ 38 h 123"/>
                <a:gd name="T52" fmla="*/ 97 w 117"/>
                <a:gd name="T53" fmla="*/ 3 h 123"/>
                <a:gd name="T54" fmla="*/ 108 w 117"/>
                <a:gd name="T55" fmla="*/ 9 h 123"/>
                <a:gd name="T56" fmla="*/ 117 w 117"/>
                <a:gd name="T57" fmla="*/ 32 h 123"/>
                <a:gd name="T58" fmla="*/ 108 w 117"/>
                <a:gd name="T59" fmla="*/ 54 h 123"/>
                <a:gd name="T60" fmla="*/ 75 w 117"/>
                <a:gd name="T61" fmla="*/ 83 h 123"/>
                <a:gd name="T62" fmla="*/ 63 w 117"/>
                <a:gd name="T63" fmla="*/ 85 h 123"/>
                <a:gd name="T64" fmla="*/ 42 w 117"/>
                <a:gd name="T65" fmla="*/ 76 h 123"/>
                <a:gd name="T66" fmla="*/ 54 w 117"/>
                <a:gd name="T67" fmla="*/ 62 h 123"/>
                <a:gd name="T68" fmla="*/ 58 w 117"/>
                <a:gd name="T69" fmla="*/ 64 h 123"/>
                <a:gd name="T70" fmla="*/ 63 w 117"/>
                <a:gd name="T71" fmla="*/ 66 h 123"/>
                <a:gd name="T72" fmla="*/ 70 w 117"/>
                <a:gd name="T73" fmla="*/ 64 h 123"/>
                <a:gd name="T74" fmla="*/ 95 w 117"/>
                <a:gd name="T75" fmla="*/ 41 h 123"/>
                <a:gd name="T76" fmla="*/ 97 w 117"/>
                <a:gd name="T77" fmla="*/ 36 h 123"/>
                <a:gd name="T78" fmla="*/ 97 w 117"/>
                <a:gd name="T79" fmla="*/ 29 h 123"/>
                <a:gd name="T80" fmla="*/ 95 w 117"/>
                <a:gd name="T81" fmla="*/ 24 h 123"/>
                <a:gd name="T82" fmla="*/ 91 w 117"/>
                <a:gd name="T83" fmla="*/ 21 h 123"/>
                <a:gd name="T84" fmla="*/ 86 w 117"/>
                <a:gd name="T85" fmla="*/ 19 h 123"/>
                <a:gd name="T86" fmla="*/ 79 w 117"/>
                <a:gd name="T87" fmla="*/ 21 h 123"/>
                <a:gd name="T88" fmla="*/ 67 w 117"/>
                <a:gd name="T89" fmla="*/ 32 h 123"/>
                <a:gd name="T90" fmla="*/ 61 w 117"/>
                <a:gd name="T91" fmla="*/ 34 h 123"/>
                <a:gd name="T92" fmla="*/ 54 w 117"/>
                <a:gd name="T93" fmla="*/ 32 h 123"/>
                <a:gd name="T94" fmla="*/ 51 w 117"/>
                <a:gd name="T95" fmla="*/ 25 h 123"/>
                <a:gd name="T96" fmla="*/ 54 w 117"/>
                <a:gd name="T97" fmla="*/ 19 h 123"/>
                <a:gd name="T98" fmla="*/ 74 w 117"/>
                <a:gd name="T99" fmla="*/ 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23">
                  <a:moveTo>
                    <a:pt x="54" y="38"/>
                  </a:moveTo>
                  <a:lnTo>
                    <a:pt x="61" y="38"/>
                  </a:lnTo>
                  <a:lnTo>
                    <a:pt x="66" y="41"/>
                  </a:lnTo>
                  <a:lnTo>
                    <a:pt x="72" y="43"/>
                  </a:lnTo>
                  <a:lnTo>
                    <a:pt x="75" y="45"/>
                  </a:lnTo>
                  <a:lnTo>
                    <a:pt x="76" y="47"/>
                  </a:lnTo>
                  <a:lnTo>
                    <a:pt x="78" y="47"/>
                  </a:lnTo>
                  <a:lnTo>
                    <a:pt x="63" y="62"/>
                  </a:lnTo>
                  <a:lnTo>
                    <a:pt x="62" y="60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9" y="59"/>
                  </a:lnTo>
                  <a:lnTo>
                    <a:pt x="46" y="60"/>
                  </a:lnTo>
                  <a:lnTo>
                    <a:pt x="24" y="83"/>
                  </a:lnTo>
                  <a:lnTo>
                    <a:pt x="21" y="85"/>
                  </a:lnTo>
                  <a:lnTo>
                    <a:pt x="20" y="88"/>
                  </a:lnTo>
                  <a:lnTo>
                    <a:pt x="20" y="91"/>
                  </a:lnTo>
                  <a:lnTo>
                    <a:pt x="20" y="94"/>
                  </a:lnTo>
                  <a:lnTo>
                    <a:pt x="21" y="97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7" y="102"/>
                  </a:lnTo>
                  <a:lnTo>
                    <a:pt x="31" y="104"/>
                  </a:lnTo>
                  <a:lnTo>
                    <a:pt x="33" y="104"/>
                  </a:lnTo>
                  <a:lnTo>
                    <a:pt x="36" y="104"/>
                  </a:lnTo>
                  <a:lnTo>
                    <a:pt x="38" y="102"/>
                  </a:lnTo>
                  <a:lnTo>
                    <a:pt x="41" y="100"/>
                  </a:lnTo>
                  <a:lnTo>
                    <a:pt x="51" y="91"/>
                  </a:lnTo>
                  <a:lnTo>
                    <a:pt x="54" y="89"/>
                  </a:lnTo>
                  <a:lnTo>
                    <a:pt x="58" y="88"/>
                  </a:lnTo>
                  <a:lnTo>
                    <a:pt x="61" y="89"/>
                  </a:lnTo>
                  <a:lnTo>
                    <a:pt x="65" y="91"/>
                  </a:lnTo>
                  <a:lnTo>
                    <a:pt x="66" y="94"/>
                  </a:lnTo>
                  <a:lnTo>
                    <a:pt x="67" y="97"/>
                  </a:lnTo>
                  <a:lnTo>
                    <a:pt x="66" y="101"/>
                  </a:lnTo>
                  <a:lnTo>
                    <a:pt x="65" y="104"/>
                  </a:lnTo>
                  <a:lnTo>
                    <a:pt x="55" y="114"/>
                  </a:lnTo>
                  <a:lnTo>
                    <a:pt x="45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21" y="121"/>
                  </a:lnTo>
                  <a:lnTo>
                    <a:pt x="11" y="114"/>
                  </a:lnTo>
                  <a:lnTo>
                    <a:pt x="10" y="113"/>
                  </a:lnTo>
                  <a:lnTo>
                    <a:pt x="3" y="102"/>
                  </a:lnTo>
                  <a:lnTo>
                    <a:pt x="0" y="91"/>
                  </a:lnTo>
                  <a:lnTo>
                    <a:pt x="3" y="79"/>
                  </a:lnTo>
                  <a:lnTo>
                    <a:pt x="10" y="70"/>
                  </a:lnTo>
                  <a:lnTo>
                    <a:pt x="32" y="47"/>
                  </a:lnTo>
                  <a:lnTo>
                    <a:pt x="42" y="40"/>
                  </a:lnTo>
                  <a:lnTo>
                    <a:pt x="54" y="38"/>
                  </a:lnTo>
                  <a:close/>
                  <a:moveTo>
                    <a:pt x="86" y="0"/>
                  </a:moveTo>
                  <a:lnTo>
                    <a:pt x="97" y="3"/>
                  </a:lnTo>
                  <a:lnTo>
                    <a:pt x="107" y="9"/>
                  </a:lnTo>
                  <a:lnTo>
                    <a:pt x="108" y="9"/>
                  </a:lnTo>
                  <a:lnTo>
                    <a:pt x="114" y="20"/>
                  </a:lnTo>
                  <a:lnTo>
                    <a:pt x="117" y="32"/>
                  </a:lnTo>
                  <a:lnTo>
                    <a:pt x="114" y="43"/>
                  </a:lnTo>
                  <a:lnTo>
                    <a:pt x="108" y="54"/>
                  </a:lnTo>
                  <a:lnTo>
                    <a:pt x="86" y="76"/>
                  </a:lnTo>
                  <a:lnTo>
                    <a:pt x="75" y="83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51" y="83"/>
                  </a:lnTo>
                  <a:lnTo>
                    <a:pt x="42" y="76"/>
                  </a:lnTo>
                  <a:lnTo>
                    <a:pt x="41" y="75"/>
                  </a:lnTo>
                  <a:lnTo>
                    <a:pt x="54" y="62"/>
                  </a:lnTo>
                  <a:lnTo>
                    <a:pt x="55" y="63"/>
                  </a:lnTo>
                  <a:lnTo>
                    <a:pt x="58" y="64"/>
                  </a:lnTo>
                  <a:lnTo>
                    <a:pt x="61" y="66"/>
                  </a:lnTo>
                  <a:lnTo>
                    <a:pt x="63" y="66"/>
                  </a:lnTo>
                  <a:lnTo>
                    <a:pt x="67" y="66"/>
                  </a:lnTo>
                  <a:lnTo>
                    <a:pt x="70" y="64"/>
                  </a:lnTo>
                  <a:lnTo>
                    <a:pt x="72" y="63"/>
                  </a:lnTo>
                  <a:lnTo>
                    <a:pt x="95" y="41"/>
                  </a:lnTo>
                  <a:lnTo>
                    <a:pt x="96" y="38"/>
                  </a:lnTo>
                  <a:lnTo>
                    <a:pt x="97" y="36"/>
                  </a:lnTo>
                  <a:lnTo>
                    <a:pt x="97" y="32"/>
                  </a:lnTo>
                  <a:lnTo>
                    <a:pt x="97" y="29"/>
                  </a:lnTo>
                  <a:lnTo>
                    <a:pt x="96" y="26"/>
                  </a:lnTo>
                  <a:lnTo>
                    <a:pt x="95" y="24"/>
                  </a:lnTo>
                  <a:lnTo>
                    <a:pt x="93" y="22"/>
                  </a:lnTo>
                  <a:lnTo>
                    <a:pt x="91" y="21"/>
                  </a:lnTo>
                  <a:lnTo>
                    <a:pt x="88" y="20"/>
                  </a:lnTo>
                  <a:lnTo>
                    <a:pt x="86" y="19"/>
                  </a:lnTo>
                  <a:lnTo>
                    <a:pt x="82" y="20"/>
                  </a:lnTo>
                  <a:lnTo>
                    <a:pt x="79" y="21"/>
                  </a:lnTo>
                  <a:lnTo>
                    <a:pt x="76" y="22"/>
                  </a:lnTo>
                  <a:lnTo>
                    <a:pt x="67" y="32"/>
                  </a:lnTo>
                  <a:lnTo>
                    <a:pt x="65" y="34"/>
                  </a:lnTo>
                  <a:lnTo>
                    <a:pt x="61" y="34"/>
                  </a:lnTo>
                  <a:lnTo>
                    <a:pt x="57" y="34"/>
                  </a:lnTo>
                  <a:lnTo>
                    <a:pt x="54" y="32"/>
                  </a:lnTo>
                  <a:lnTo>
                    <a:pt x="51" y="29"/>
                  </a:lnTo>
                  <a:lnTo>
                    <a:pt x="51" y="25"/>
                  </a:lnTo>
                  <a:lnTo>
                    <a:pt x="51" y="21"/>
                  </a:lnTo>
                  <a:lnTo>
                    <a:pt x="54" y="19"/>
                  </a:lnTo>
                  <a:lnTo>
                    <a:pt x="63" y="9"/>
                  </a:lnTo>
                  <a:lnTo>
                    <a:pt x="7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68580" tIns="34291" rIns="68580" bIns="3429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54" name="Freeform 219"/>
            <p:cNvSpPr>
              <a:spLocks noChangeAspect="1" noEditPoints="1"/>
            </p:cNvSpPr>
            <p:nvPr/>
          </p:nvSpPr>
          <p:spPr bwMode="auto">
            <a:xfrm>
              <a:off x="7895781" y="5067930"/>
              <a:ext cx="203177" cy="260643"/>
            </a:xfrm>
            <a:custGeom>
              <a:avLst/>
              <a:gdLst>
                <a:gd name="T0" fmla="*/ 49 w 99"/>
                <a:gd name="T1" fmla="*/ 17 h 127"/>
                <a:gd name="T2" fmla="*/ 36 w 99"/>
                <a:gd name="T3" fmla="*/ 21 h 127"/>
                <a:gd name="T4" fmla="*/ 26 w 99"/>
                <a:gd name="T5" fmla="*/ 31 h 127"/>
                <a:gd name="T6" fmla="*/ 22 w 99"/>
                <a:gd name="T7" fmla="*/ 46 h 127"/>
                <a:gd name="T8" fmla="*/ 26 w 99"/>
                <a:gd name="T9" fmla="*/ 60 h 127"/>
                <a:gd name="T10" fmla="*/ 36 w 99"/>
                <a:gd name="T11" fmla="*/ 69 h 127"/>
                <a:gd name="T12" fmla="*/ 49 w 99"/>
                <a:gd name="T13" fmla="*/ 73 h 127"/>
                <a:gd name="T14" fmla="*/ 64 w 99"/>
                <a:gd name="T15" fmla="*/ 69 h 127"/>
                <a:gd name="T16" fmla="*/ 74 w 99"/>
                <a:gd name="T17" fmla="*/ 60 h 127"/>
                <a:gd name="T18" fmla="*/ 78 w 99"/>
                <a:gd name="T19" fmla="*/ 46 h 127"/>
                <a:gd name="T20" fmla="*/ 74 w 99"/>
                <a:gd name="T21" fmla="*/ 31 h 127"/>
                <a:gd name="T22" fmla="*/ 64 w 99"/>
                <a:gd name="T23" fmla="*/ 21 h 127"/>
                <a:gd name="T24" fmla="*/ 49 w 99"/>
                <a:gd name="T25" fmla="*/ 17 h 127"/>
                <a:gd name="T26" fmla="*/ 49 w 99"/>
                <a:gd name="T27" fmla="*/ 0 h 127"/>
                <a:gd name="T28" fmla="*/ 69 w 99"/>
                <a:gd name="T29" fmla="*/ 4 h 127"/>
                <a:gd name="T30" fmla="*/ 85 w 99"/>
                <a:gd name="T31" fmla="*/ 14 h 127"/>
                <a:gd name="T32" fmla="*/ 95 w 99"/>
                <a:gd name="T33" fmla="*/ 30 h 127"/>
                <a:gd name="T34" fmla="*/ 99 w 99"/>
                <a:gd name="T35" fmla="*/ 50 h 127"/>
                <a:gd name="T36" fmla="*/ 99 w 99"/>
                <a:gd name="T37" fmla="*/ 55 h 127"/>
                <a:gd name="T38" fmla="*/ 97 w 99"/>
                <a:gd name="T39" fmla="*/ 72 h 127"/>
                <a:gd name="T40" fmla="*/ 89 w 99"/>
                <a:gd name="T41" fmla="*/ 89 h 127"/>
                <a:gd name="T42" fmla="*/ 80 w 99"/>
                <a:gd name="T43" fmla="*/ 102 h 127"/>
                <a:gd name="T44" fmla="*/ 69 w 99"/>
                <a:gd name="T45" fmla="*/ 113 h 127"/>
                <a:gd name="T46" fmla="*/ 60 w 99"/>
                <a:gd name="T47" fmla="*/ 120 h 127"/>
                <a:gd name="T48" fmla="*/ 53 w 99"/>
                <a:gd name="T49" fmla="*/ 126 h 127"/>
                <a:gd name="T50" fmla="*/ 51 w 99"/>
                <a:gd name="T51" fmla="*/ 127 h 127"/>
                <a:gd name="T52" fmla="*/ 48 w 99"/>
                <a:gd name="T53" fmla="*/ 126 h 127"/>
                <a:gd name="T54" fmla="*/ 43 w 99"/>
                <a:gd name="T55" fmla="*/ 122 h 127"/>
                <a:gd name="T56" fmla="*/ 34 w 99"/>
                <a:gd name="T57" fmla="*/ 115 h 127"/>
                <a:gd name="T58" fmla="*/ 25 w 99"/>
                <a:gd name="T59" fmla="*/ 106 h 127"/>
                <a:gd name="T60" fmla="*/ 15 w 99"/>
                <a:gd name="T61" fmla="*/ 94 h 127"/>
                <a:gd name="T62" fmla="*/ 8 w 99"/>
                <a:gd name="T63" fmla="*/ 80 h 127"/>
                <a:gd name="T64" fmla="*/ 2 w 99"/>
                <a:gd name="T65" fmla="*/ 65 h 127"/>
                <a:gd name="T66" fmla="*/ 1 w 99"/>
                <a:gd name="T67" fmla="*/ 58 h 127"/>
                <a:gd name="T68" fmla="*/ 0 w 99"/>
                <a:gd name="T69" fmla="*/ 50 h 127"/>
                <a:gd name="T70" fmla="*/ 4 w 99"/>
                <a:gd name="T71" fmla="*/ 30 h 127"/>
                <a:gd name="T72" fmla="*/ 14 w 99"/>
                <a:gd name="T73" fmla="*/ 14 h 127"/>
                <a:gd name="T74" fmla="*/ 30 w 99"/>
                <a:gd name="T75" fmla="*/ 4 h 127"/>
                <a:gd name="T76" fmla="*/ 49 w 99"/>
                <a:gd name="T7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27">
                  <a:moveTo>
                    <a:pt x="49" y="17"/>
                  </a:moveTo>
                  <a:lnTo>
                    <a:pt x="36" y="21"/>
                  </a:lnTo>
                  <a:lnTo>
                    <a:pt x="26" y="31"/>
                  </a:lnTo>
                  <a:lnTo>
                    <a:pt x="22" y="46"/>
                  </a:lnTo>
                  <a:lnTo>
                    <a:pt x="26" y="60"/>
                  </a:lnTo>
                  <a:lnTo>
                    <a:pt x="36" y="69"/>
                  </a:lnTo>
                  <a:lnTo>
                    <a:pt x="49" y="73"/>
                  </a:lnTo>
                  <a:lnTo>
                    <a:pt x="64" y="69"/>
                  </a:lnTo>
                  <a:lnTo>
                    <a:pt x="74" y="60"/>
                  </a:lnTo>
                  <a:lnTo>
                    <a:pt x="78" y="46"/>
                  </a:lnTo>
                  <a:lnTo>
                    <a:pt x="74" y="31"/>
                  </a:lnTo>
                  <a:lnTo>
                    <a:pt x="64" y="21"/>
                  </a:lnTo>
                  <a:lnTo>
                    <a:pt x="49" y="17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4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9" y="55"/>
                  </a:lnTo>
                  <a:lnTo>
                    <a:pt x="97" y="72"/>
                  </a:lnTo>
                  <a:lnTo>
                    <a:pt x="89" y="89"/>
                  </a:lnTo>
                  <a:lnTo>
                    <a:pt x="80" y="102"/>
                  </a:lnTo>
                  <a:lnTo>
                    <a:pt x="69" y="113"/>
                  </a:lnTo>
                  <a:lnTo>
                    <a:pt x="60" y="120"/>
                  </a:lnTo>
                  <a:lnTo>
                    <a:pt x="53" y="126"/>
                  </a:lnTo>
                  <a:lnTo>
                    <a:pt x="51" y="127"/>
                  </a:lnTo>
                  <a:lnTo>
                    <a:pt x="48" y="126"/>
                  </a:lnTo>
                  <a:lnTo>
                    <a:pt x="43" y="122"/>
                  </a:lnTo>
                  <a:lnTo>
                    <a:pt x="34" y="115"/>
                  </a:lnTo>
                  <a:lnTo>
                    <a:pt x="25" y="106"/>
                  </a:lnTo>
                  <a:lnTo>
                    <a:pt x="15" y="94"/>
                  </a:lnTo>
                  <a:lnTo>
                    <a:pt x="8" y="80"/>
                  </a:lnTo>
                  <a:lnTo>
                    <a:pt x="2" y="65"/>
                  </a:lnTo>
                  <a:lnTo>
                    <a:pt x="1" y="58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68580" tIns="34291" rIns="68580" bIns="3429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  <p:sp>
          <p:nvSpPr>
            <p:cNvPr id="55" name="Freeform 221"/>
            <p:cNvSpPr>
              <a:spLocks noChangeAspect="1"/>
            </p:cNvSpPr>
            <p:nvPr/>
          </p:nvSpPr>
          <p:spPr bwMode="auto">
            <a:xfrm>
              <a:off x="6468551" y="1524118"/>
              <a:ext cx="271593" cy="260643"/>
            </a:xfrm>
            <a:custGeom>
              <a:avLst/>
              <a:gdLst>
                <a:gd name="T0" fmla="*/ 61 w 124"/>
                <a:gd name="T1" fmla="*/ 0 h 119"/>
                <a:gd name="T2" fmla="*/ 82 w 124"/>
                <a:gd name="T3" fmla="*/ 38 h 119"/>
                <a:gd name="T4" fmla="*/ 124 w 124"/>
                <a:gd name="T5" fmla="*/ 45 h 119"/>
                <a:gd name="T6" fmla="*/ 95 w 124"/>
                <a:gd name="T7" fmla="*/ 77 h 119"/>
                <a:gd name="T8" fmla="*/ 101 w 124"/>
                <a:gd name="T9" fmla="*/ 119 h 119"/>
                <a:gd name="T10" fmla="*/ 61 w 124"/>
                <a:gd name="T11" fmla="*/ 100 h 119"/>
                <a:gd name="T12" fmla="*/ 23 w 124"/>
                <a:gd name="T13" fmla="*/ 119 h 119"/>
                <a:gd name="T14" fmla="*/ 29 w 124"/>
                <a:gd name="T15" fmla="*/ 77 h 119"/>
                <a:gd name="T16" fmla="*/ 0 w 124"/>
                <a:gd name="T17" fmla="*/ 45 h 119"/>
                <a:gd name="T18" fmla="*/ 42 w 124"/>
                <a:gd name="T19" fmla="*/ 38 h 119"/>
                <a:gd name="T20" fmla="*/ 61 w 124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9">
                  <a:moveTo>
                    <a:pt x="61" y="0"/>
                  </a:moveTo>
                  <a:lnTo>
                    <a:pt x="82" y="38"/>
                  </a:lnTo>
                  <a:lnTo>
                    <a:pt x="124" y="45"/>
                  </a:lnTo>
                  <a:lnTo>
                    <a:pt x="95" y="77"/>
                  </a:lnTo>
                  <a:lnTo>
                    <a:pt x="101" y="119"/>
                  </a:lnTo>
                  <a:lnTo>
                    <a:pt x="61" y="100"/>
                  </a:lnTo>
                  <a:lnTo>
                    <a:pt x="23" y="119"/>
                  </a:lnTo>
                  <a:lnTo>
                    <a:pt x="29" y="77"/>
                  </a:lnTo>
                  <a:lnTo>
                    <a:pt x="0" y="45"/>
                  </a:lnTo>
                  <a:lnTo>
                    <a:pt x="42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68580" tIns="34291" rIns="68580" bIns="3429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/>
            </a:p>
          </p:txBody>
        </p:sp>
      </p:grpSp>
      <p:sp>
        <p:nvSpPr>
          <p:cNvPr id="56" name="iSḻïḍê">
            <a:extLst>
              <a:ext uri="{FF2B5EF4-FFF2-40B4-BE49-F238E27FC236}">
                <a16:creationId xmlns:a16="http://schemas.microsoft.com/office/drawing/2014/main" id="{131DDF0E-5F64-47F1-B5E5-2015667C69F5}"/>
              </a:ext>
            </a:extLst>
          </p:cNvPr>
          <p:cNvSpPr/>
          <p:nvPr/>
        </p:nvSpPr>
        <p:spPr bwMode="auto">
          <a:xfrm>
            <a:off x="1333415" y="2077099"/>
            <a:ext cx="2826155" cy="96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需求分析与整理，明确需要完成的功能点，输出需求文档。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进行详细的交互设计，输出交互文档。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进行详细的视觉设计，输出视觉稿。 </a:t>
            </a:r>
          </a:p>
          <a:p>
            <a:pPr>
              <a:lnSpc>
                <a:spcPct val="150000"/>
              </a:lnSpc>
            </a:pPr>
            <a:endParaRPr lang="en-US" altLang="zh-CN" sz="1200" dirty="0"/>
          </a:p>
        </p:txBody>
      </p:sp>
      <p:sp>
        <p:nvSpPr>
          <p:cNvPr id="57" name="ísļiḋé">
            <a:extLst>
              <a:ext uri="{FF2B5EF4-FFF2-40B4-BE49-F238E27FC236}">
                <a16:creationId xmlns:a16="http://schemas.microsoft.com/office/drawing/2014/main" id="{AE59FF7B-337B-40DB-9199-FDC64ACA3185}"/>
              </a:ext>
            </a:extLst>
          </p:cNvPr>
          <p:cNvSpPr txBox="1"/>
          <p:nvPr/>
        </p:nvSpPr>
        <p:spPr bwMode="auto">
          <a:xfrm>
            <a:off x="1294793" y="1808342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r>
              <a:rPr lang="zh-CN" altLang="en-US" sz="1800" b="1" dirty="0">
                <a:solidFill>
                  <a:srgbClr val="197EBF"/>
                </a:solidFill>
                <a:effectLst/>
              </a:rPr>
              <a:t>第一阶段： </a:t>
            </a:r>
            <a:r>
              <a:rPr lang="en-US" altLang="zh-CN" sz="1800" b="1" dirty="0">
                <a:solidFill>
                  <a:srgbClr val="197EBF"/>
                </a:solidFill>
                <a:effectLst/>
              </a:rPr>
              <a:t>04-01~04-15 </a:t>
            </a:r>
          </a:p>
        </p:txBody>
      </p:sp>
      <p:sp>
        <p:nvSpPr>
          <p:cNvPr id="58" name="iSḻïḍê">
            <a:extLst>
              <a:ext uri="{FF2B5EF4-FFF2-40B4-BE49-F238E27FC236}">
                <a16:creationId xmlns:a16="http://schemas.microsoft.com/office/drawing/2014/main" id="{131DDF0E-5F64-47F1-B5E5-2015667C69F5}"/>
              </a:ext>
            </a:extLst>
          </p:cNvPr>
          <p:cNvSpPr/>
          <p:nvPr/>
        </p:nvSpPr>
        <p:spPr bwMode="auto">
          <a:xfrm>
            <a:off x="7593189" y="2077099"/>
            <a:ext cx="2826155" cy="96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搭建开发环境，创建代码仓库。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编写代码，进行功能开发。 </a:t>
            </a:r>
          </a:p>
        </p:txBody>
      </p:sp>
      <p:sp>
        <p:nvSpPr>
          <p:cNvPr id="59" name="ísļiḋé">
            <a:extLst>
              <a:ext uri="{FF2B5EF4-FFF2-40B4-BE49-F238E27FC236}">
                <a16:creationId xmlns:a16="http://schemas.microsoft.com/office/drawing/2014/main" id="{AE59FF7B-337B-40DB-9199-FDC64ACA3185}"/>
              </a:ext>
            </a:extLst>
          </p:cNvPr>
          <p:cNvSpPr txBox="1"/>
          <p:nvPr/>
        </p:nvSpPr>
        <p:spPr bwMode="auto">
          <a:xfrm>
            <a:off x="7554567" y="1808342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accent1"/>
                </a:solidFill>
              </a:rPr>
              <a:t>第三阶段： </a:t>
            </a:r>
            <a:r>
              <a:rPr lang="en-US" altLang="zh-CN" sz="1800" b="1" dirty="0">
                <a:solidFill>
                  <a:schemeClr val="accent1"/>
                </a:solidFill>
              </a:rPr>
              <a:t>05-03~05-21 </a:t>
            </a:r>
          </a:p>
        </p:txBody>
      </p:sp>
      <p:sp>
        <p:nvSpPr>
          <p:cNvPr id="60" name="iSḻïḍê">
            <a:extLst>
              <a:ext uri="{FF2B5EF4-FFF2-40B4-BE49-F238E27FC236}">
                <a16:creationId xmlns:a16="http://schemas.microsoft.com/office/drawing/2014/main" id="{131DDF0E-5F64-47F1-B5E5-2015667C69F5}"/>
              </a:ext>
            </a:extLst>
          </p:cNvPr>
          <p:cNvSpPr/>
          <p:nvPr/>
        </p:nvSpPr>
        <p:spPr bwMode="auto">
          <a:xfrm>
            <a:off x="8365014" y="4152605"/>
            <a:ext cx="2826155" cy="96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进行软件测试，修复</a:t>
            </a:r>
            <a:r>
              <a:rPr lang="en-US" altLang="zh-CN" sz="1200" dirty="0">
                <a:effectLst/>
              </a:rPr>
              <a:t>bug</a:t>
            </a:r>
            <a:r>
              <a:rPr lang="zh-CN" altLang="en-US" sz="1200" dirty="0">
                <a:effectLst/>
              </a:rPr>
              <a:t>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优化代码结构和拓展功能。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打包软件。 </a:t>
            </a:r>
          </a:p>
        </p:txBody>
      </p:sp>
      <p:sp>
        <p:nvSpPr>
          <p:cNvPr id="61" name="ísļiḋé">
            <a:extLst>
              <a:ext uri="{FF2B5EF4-FFF2-40B4-BE49-F238E27FC236}">
                <a16:creationId xmlns:a16="http://schemas.microsoft.com/office/drawing/2014/main" id="{AE59FF7B-337B-40DB-9199-FDC64ACA3185}"/>
              </a:ext>
            </a:extLst>
          </p:cNvPr>
          <p:cNvSpPr txBox="1"/>
          <p:nvPr/>
        </p:nvSpPr>
        <p:spPr bwMode="auto">
          <a:xfrm>
            <a:off x="8326392" y="3883848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accent1"/>
                </a:solidFill>
              </a:rPr>
              <a:t>第四阶段： </a:t>
            </a:r>
            <a:r>
              <a:rPr lang="en-US" altLang="zh-CN" sz="1800" b="1" dirty="0">
                <a:solidFill>
                  <a:schemeClr val="accent1"/>
                </a:solidFill>
              </a:rPr>
              <a:t>05-21~05-31 </a:t>
            </a:r>
          </a:p>
        </p:txBody>
      </p:sp>
      <p:sp>
        <p:nvSpPr>
          <p:cNvPr id="62" name="iSḻïḍê">
            <a:extLst>
              <a:ext uri="{FF2B5EF4-FFF2-40B4-BE49-F238E27FC236}">
                <a16:creationId xmlns:a16="http://schemas.microsoft.com/office/drawing/2014/main" id="{131DDF0E-5F64-47F1-B5E5-2015667C69F5}"/>
              </a:ext>
            </a:extLst>
          </p:cNvPr>
          <p:cNvSpPr/>
          <p:nvPr/>
        </p:nvSpPr>
        <p:spPr bwMode="auto">
          <a:xfrm>
            <a:off x="2300127" y="4247007"/>
            <a:ext cx="2826155" cy="96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进行技术选型和架构设计，输出技术方案文档。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进行项目分工和任务排期 </a:t>
            </a:r>
            <a:endParaRPr lang="en-US" altLang="zh-CN" sz="1200" dirty="0">
              <a:effectLst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effectLst/>
              </a:rPr>
              <a:t>配置开发环境和学习开发工具</a:t>
            </a:r>
          </a:p>
        </p:txBody>
      </p:sp>
      <p:sp>
        <p:nvSpPr>
          <p:cNvPr id="63" name="ísļiḋé">
            <a:extLst>
              <a:ext uri="{FF2B5EF4-FFF2-40B4-BE49-F238E27FC236}">
                <a16:creationId xmlns:a16="http://schemas.microsoft.com/office/drawing/2014/main" id="{AE59FF7B-337B-40DB-9199-FDC64ACA3185}"/>
              </a:ext>
            </a:extLst>
          </p:cNvPr>
          <p:cNvSpPr txBox="1"/>
          <p:nvPr/>
        </p:nvSpPr>
        <p:spPr bwMode="auto">
          <a:xfrm>
            <a:off x="2261505" y="3978250"/>
            <a:ext cx="219591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accent1"/>
                </a:solidFill>
              </a:rPr>
              <a:t>第二阶段： </a:t>
            </a:r>
            <a:r>
              <a:rPr lang="en-US" altLang="zh-CN" sz="1800" b="1" dirty="0">
                <a:solidFill>
                  <a:schemeClr val="accent1"/>
                </a:solidFill>
              </a:rPr>
              <a:t>04-16~05-02 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8661A63-2B4B-95EC-CF80-FE56AEB4FD18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项目分工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86683F2-A6CF-01AB-AD39-B45656F8C301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进度安排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DEA050F0-BE0A-9CBC-75FE-37ADC7DE62A1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A28D7CD-BFFE-3389-19B1-87A1FB840B37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50DB267-83D8-6552-D827-E6A797435876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F407009-E362-3056-4FA8-D62BE01F77FB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95C524C9-1825-A3C9-A071-30BB3B3E889C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9DE1C0FC-40B9-B670-220B-0913F4C955D8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D787DB18-F9E9-D292-95C8-6ACD3A003DFC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3" name="文本框 9">
            <a:extLst>
              <a:ext uri="{FF2B5EF4-FFF2-40B4-BE49-F238E27FC236}">
                <a16:creationId xmlns:a16="http://schemas.microsoft.com/office/drawing/2014/main" id="{EF0B7E44-95E0-C41C-C57B-FB34746A3935}"/>
              </a:ext>
            </a:extLst>
          </p:cNvPr>
          <p:cNvSpPr txBox="1"/>
          <p:nvPr/>
        </p:nvSpPr>
        <p:spPr>
          <a:xfrm>
            <a:off x="1124442" y="290670"/>
            <a:ext cx="2217152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</a:p>
        </p:txBody>
      </p:sp>
      <p:sp>
        <p:nvSpPr>
          <p:cNvPr id="74" name="Freeform 126">
            <a:extLst>
              <a:ext uri="{FF2B5EF4-FFF2-40B4-BE49-F238E27FC236}">
                <a16:creationId xmlns:a16="http://schemas.microsoft.com/office/drawing/2014/main" id="{061EE212-FD20-B259-FA3F-8E909D0A51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96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DFEB92-77CD-C5EC-C0B1-716D564BC038}"/>
              </a:ext>
            </a:extLst>
          </p:cNvPr>
          <p:cNvSpPr/>
          <p:nvPr/>
        </p:nvSpPr>
        <p:spPr>
          <a:xfrm>
            <a:off x="9154720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项目分工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BFEE67-3744-2C65-1078-62DF934B8DEF}"/>
              </a:ext>
            </a:extLst>
          </p:cNvPr>
          <p:cNvSpPr/>
          <p:nvPr/>
        </p:nvSpPr>
        <p:spPr>
          <a:xfrm>
            <a:off x="10441652" y="29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50A2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进度安排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C50A2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6DCDA6-91FD-BF16-AE5E-685F5FD96BBB}"/>
              </a:ext>
            </a:extLst>
          </p:cNvPr>
          <p:cNvCxnSpPr/>
          <p:nvPr/>
        </p:nvCxnSpPr>
        <p:spPr>
          <a:xfrm>
            <a:off x="10160000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4B3933-D6D3-A677-9F57-3DB86A10E8A2}"/>
              </a:ext>
            </a:extLst>
          </p:cNvPr>
          <p:cNvCxnSpPr/>
          <p:nvPr/>
        </p:nvCxnSpPr>
        <p:spPr>
          <a:xfrm>
            <a:off x="11446933" y="342755"/>
            <a:ext cx="0" cy="211667"/>
          </a:xfrm>
          <a:prstGeom prst="line">
            <a:avLst/>
          </a:prstGeom>
          <a:ln w="12700">
            <a:solidFill>
              <a:srgbClr val="1C50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E18B01C-6CE9-601E-11F9-E562565D73D0}"/>
              </a:ext>
            </a:extLst>
          </p:cNvPr>
          <p:cNvGrpSpPr/>
          <p:nvPr/>
        </p:nvGrpSpPr>
        <p:grpSpPr>
          <a:xfrm>
            <a:off x="407438" y="171919"/>
            <a:ext cx="670385" cy="604428"/>
            <a:chOff x="5424755" y="1340768"/>
            <a:chExt cx="670560" cy="60458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1911AB1-70AE-5386-8314-ECDAE2185143}"/>
                </a:ext>
              </a:extLst>
            </p:cNvPr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1C384506-F1BF-D8FD-8A46-67C288A8EE5F}"/>
                  </a:ext>
                </a:extLst>
              </p:cNvPr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EF1AE457-1FCD-72C1-3948-F84F58B9BA57}"/>
                  </a:ext>
                </a:extLst>
              </p:cNvPr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7159068-61A6-13B9-6A4E-CF816C25E847}"/>
                </a:ext>
              </a:extLst>
            </p:cNvPr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5" name="文本框 9">
            <a:extLst>
              <a:ext uri="{FF2B5EF4-FFF2-40B4-BE49-F238E27FC236}">
                <a16:creationId xmlns:a16="http://schemas.microsoft.com/office/drawing/2014/main" id="{6821D3FE-A21E-AFBB-96C3-9B5E41C572B7}"/>
              </a:ext>
            </a:extLst>
          </p:cNvPr>
          <p:cNvSpPr txBox="1"/>
          <p:nvPr/>
        </p:nvSpPr>
        <p:spPr>
          <a:xfrm>
            <a:off x="1124442" y="290670"/>
            <a:ext cx="2217152" cy="438561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2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</a:p>
        </p:txBody>
      </p:sp>
      <p:sp>
        <p:nvSpPr>
          <p:cNvPr id="16" name="Freeform 126">
            <a:extLst>
              <a:ext uri="{FF2B5EF4-FFF2-40B4-BE49-F238E27FC236}">
                <a16:creationId xmlns:a16="http://schemas.microsoft.com/office/drawing/2014/main" id="{B39DF227-DFBA-C328-91C3-BFB27948CA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35" y="332909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1C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2FA52F7-5E2B-5252-6C2C-17DF719D6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159497"/>
              </p:ext>
            </p:extLst>
          </p:nvPr>
        </p:nvGraphicFramePr>
        <p:xfrm>
          <a:off x="2134468" y="138446"/>
          <a:ext cx="7923064" cy="6581108"/>
        </p:xfrm>
        <a:graphic>
          <a:graphicData uri="http://schemas.openxmlformats.org/drawingml/2006/table">
            <a:tbl>
              <a:tblPr/>
              <a:tblGrid>
                <a:gridCol w="1424858">
                  <a:extLst>
                    <a:ext uri="{9D8B030D-6E8A-4147-A177-3AD203B41FA5}">
                      <a16:colId xmlns:a16="http://schemas.microsoft.com/office/drawing/2014/main" val="3278131095"/>
                    </a:ext>
                  </a:extLst>
                </a:gridCol>
                <a:gridCol w="3918354">
                  <a:extLst>
                    <a:ext uri="{9D8B030D-6E8A-4147-A177-3AD203B41FA5}">
                      <a16:colId xmlns:a16="http://schemas.microsoft.com/office/drawing/2014/main" val="2401403516"/>
                    </a:ext>
                  </a:extLst>
                </a:gridCol>
                <a:gridCol w="2579852">
                  <a:extLst>
                    <a:ext uri="{9D8B030D-6E8A-4147-A177-3AD203B41FA5}">
                      <a16:colId xmlns:a16="http://schemas.microsoft.com/office/drawing/2014/main" val="183802826"/>
                    </a:ext>
                  </a:extLst>
                </a:gridCol>
              </a:tblGrid>
              <a:tr h="12798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zh-CN" sz="1400" b="1" dirty="0">
                        <a:solidFill>
                          <a:srgbClr val="1C50A2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zh-CN" sz="1400" b="1" dirty="0">
                        <a:solidFill>
                          <a:srgbClr val="1C50A2"/>
                        </a:solidFill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1C50A2"/>
                          </a:solidFill>
                          <a:effectLst/>
                        </a:rPr>
                        <a:t>第一阶段：</a:t>
                      </a:r>
                      <a:r>
                        <a:rPr lang="zh-CN" altLang="en-US" sz="1400" dirty="0">
                          <a:solidFill>
                            <a:srgbClr val="1C50A2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1C50A2"/>
                          </a:solidFill>
                          <a:effectLst/>
                        </a:rPr>
                        <a:t>04-01~04-15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altLang="zh-CN" sz="1200" b="1" dirty="0">
                          <a:effectLst/>
                        </a:rPr>
                        <a:t> 04-05</a:t>
                      </a:r>
                      <a:r>
                        <a:rPr lang="en-US" altLang="zh-CN" sz="1200" dirty="0">
                          <a:effectLst/>
                        </a:rPr>
                        <a:t>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effectLst/>
                        </a:rPr>
                        <a:t>相关工具了解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effectLst/>
                        </a:rPr>
                        <a:t>界面视觉设计讨论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effectLst/>
                        </a:rPr>
                        <a:t>第一阶段小组分工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altLang="zh-CN" sz="1200" b="1" dirty="0">
                          <a:effectLst/>
                        </a:rPr>
                        <a:t> 04-14 </a:t>
                      </a:r>
                      <a:r>
                        <a:rPr lang="zh-CN" altLang="en-US" sz="1200" b="1" dirty="0">
                          <a:effectLst/>
                        </a:rPr>
                        <a:t>检查任务完成情况：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effectLst/>
                        </a:rPr>
                        <a:t>简易播放器</a:t>
                      </a:r>
                      <a:r>
                        <a:rPr lang="en-US" altLang="zh-CN" sz="1200" dirty="0">
                          <a:effectLst/>
                        </a:rPr>
                        <a:t>demo</a:t>
                      </a:r>
                      <a:r>
                        <a:rPr lang="zh-CN" altLang="en-US" sz="1200" dirty="0">
                          <a:effectLst/>
                        </a:rPr>
                        <a:t>存在的问题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effectLst/>
                        </a:rPr>
                        <a:t>各文档完成情况及存在问题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effectLst/>
                          <a:hlinkClick r:id="rId2"/>
                        </a:rPr>
                        <a:t>04-04 </a:t>
                      </a:r>
                      <a:r>
                        <a:rPr lang="zh-CN" altLang="en-US" sz="1200" dirty="0">
                          <a:effectLst/>
                          <a:hlinkClick r:id="rId2"/>
                        </a:rPr>
                        <a:t>小组预会议</a:t>
                      </a:r>
                      <a:r>
                        <a:rPr lang="en-US" altLang="zh-CN" sz="1200" dirty="0">
                          <a:effectLst/>
                          <a:hlinkClick r:id="rId2"/>
                        </a:rPr>
                        <a:t>1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effectLst/>
                          <a:hlinkClick r:id="rId3"/>
                        </a:rPr>
                        <a:t>04-05 </a:t>
                      </a:r>
                      <a:r>
                        <a:rPr lang="zh-CN" altLang="en-US" sz="1200" dirty="0">
                          <a:effectLst/>
                          <a:hlinkClick r:id="rId3"/>
                        </a:rPr>
                        <a:t>小组会议</a:t>
                      </a:r>
                      <a:r>
                        <a:rPr lang="en-US" altLang="zh-CN" sz="1200" dirty="0">
                          <a:effectLst/>
                          <a:hlinkClick r:id="rId3"/>
                        </a:rPr>
                        <a:t>1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effectLst/>
                          <a:hlinkClick r:id="rId4"/>
                        </a:rPr>
                        <a:t>04-14 </a:t>
                      </a:r>
                      <a:r>
                        <a:rPr lang="zh-CN" altLang="en-US" sz="1200" dirty="0">
                          <a:effectLst/>
                          <a:hlinkClick r:id="rId4"/>
                        </a:rPr>
                        <a:t>小组会议</a:t>
                      </a:r>
                      <a:r>
                        <a:rPr lang="en-US" altLang="zh-CN" sz="1200" dirty="0">
                          <a:effectLst/>
                          <a:hlinkClick r:id="rId4"/>
                        </a:rPr>
                        <a:t>2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359613"/>
                  </a:ext>
                </a:extLst>
              </a:tr>
              <a:tr h="11838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1C50A2"/>
                          </a:solidFill>
                          <a:effectLst/>
                        </a:rPr>
                        <a:t>第二阶段：</a:t>
                      </a:r>
                      <a:r>
                        <a:rPr lang="zh-CN" altLang="en-US" sz="1400" dirty="0">
                          <a:solidFill>
                            <a:srgbClr val="1C50A2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1C50A2"/>
                          </a:solidFill>
                          <a:effectLst/>
                        </a:rPr>
                        <a:t>04-16~05-02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+mj-lt"/>
                        <a:buAutoNum type="arabicPeriod" startAt="3"/>
                      </a:pPr>
                      <a:r>
                        <a:rPr lang="en-US" altLang="zh-CN" sz="1200" b="1" dirty="0">
                          <a:effectLst/>
                        </a:rPr>
                        <a:t> 04-16 </a:t>
                      </a:r>
                      <a:r>
                        <a:rPr lang="zh-CN" altLang="en-US" sz="1200" dirty="0">
                          <a:effectLst/>
                        </a:rPr>
                        <a:t>相关知识了解与第二阶段小组分工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+mj-lt"/>
                        <a:buAutoNum type="arabicPeriod" startAt="3"/>
                      </a:pPr>
                      <a:r>
                        <a:rPr lang="en-US" altLang="zh-CN" sz="1200" b="1" dirty="0">
                          <a:effectLst/>
                        </a:rPr>
                        <a:t> 04-20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3"/>
                      </a:pPr>
                      <a:r>
                        <a:rPr lang="zh-CN" altLang="en-US" sz="1200" dirty="0">
                          <a:effectLst/>
                        </a:rPr>
                        <a:t>检查任务完成情况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3"/>
                      </a:pPr>
                      <a:r>
                        <a:rPr lang="zh-CN" altLang="en-US" sz="1200" dirty="0">
                          <a:effectLst/>
                        </a:rPr>
                        <a:t>讨论高级功能解决方案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3"/>
                      </a:pPr>
                      <a:r>
                        <a:rPr lang="zh-CN" altLang="en-US" sz="1200" dirty="0">
                          <a:effectLst/>
                        </a:rPr>
                        <a:t>编写高级功能实现代码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+mj-lt"/>
                        <a:buAutoNum type="arabicPeriod" startAt="3"/>
                      </a:pPr>
                      <a:r>
                        <a:rPr lang="en-US" altLang="zh-CN" sz="1200" b="1" dirty="0">
                          <a:effectLst/>
                        </a:rPr>
                        <a:t> 04-27 </a:t>
                      </a:r>
                      <a:r>
                        <a:rPr lang="zh-CN" altLang="en-US" sz="1200" dirty="0">
                          <a:effectLst/>
                        </a:rPr>
                        <a:t>检查任务完成情况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effectLst/>
                          <a:hlinkClick r:id="rId5"/>
                        </a:rPr>
                        <a:t>04-16 </a:t>
                      </a:r>
                      <a:r>
                        <a:rPr lang="zh-CN" altLang="en-US" sz="1200" dirty="0">
                          <a:effectLst/>
                          <a:hlinkClick r:id="rId5"/>
                        </a:rPr>
                        <a:t>小组会议</a:t>
                      </a:r>
                      <a:r>
                        <a:rPr lang="en-US" altLang="zh-CN" sz="1200" dirty="0">
                          <a:effectLst/>
                          <a:hlinkClick r:id="rId5"/>
                        </a:rPr>
                        <a:t>3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effectLst/>
                          <a:hlinkClick r:id="rId6"/>
                        </a:rPr>
                        <a:t>04-20 </a:t>
                      </a:r>
                      <a:r>
                        <a:rPr lang="zh-CN" altLang="en-US" sz="1200" dirty="0">
                          <a:effectLst/>
                          <a:hlinkClick r:id="rId6"/>
                        </a:rPr>
                        <a:t>小组会议</a:t>
                      </a:r>
                      <a:r>
                        <a:rPr lang="en-US" altLang="zh-CN" sz="1200" dirty="0">
                          <a:effectLst/>
                          <a:hlinkClick r:id="rId6"/>
                        </a:rPr>
                        <a:t>4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effectLst/>
                          <a:hlinkClick r:id="rId7"/>
                        </a:rPr>
                        <a:t>04-27 </a:t>
                      </a:r>
                      <a:r>
                        <a:rPr lang="zh-CN" altLang="en-US" sz="1200" dirty="0">
                          <a:effectLst/>
                          <a:hlinkClick r:id="rId7"/>
                        </a:rPr>
                        <a:t>小组会议</a:t>
                      </a:r>
                      <a:r>
                        <a:rPr lang="en-US" altLang="zh-CN" sz="1200" dirty="0">
                          <a:effectLst/>
                          <a:hlinkClick r:id="rId7"/>
                        </a:rPr>
                        <a:t>5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42110"/>
                  </a:ext>
                </a:extLst>
              </a:tr>
              <a:tr h="137579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1C50A2"/>
                          </a:solidFill>
                          <a:effectLst/>
                        </a:rPr>
                        <a:t>第三阶段：</a:t>
                      </a:r>
                      <a:r>
                        <a:rPr lang="zh-CN" altLang="en-US" sz="1400" dirty="0">
                          <a:solidFill>
                            <a:srgbClr val="1C50A2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1C50A2"/>
                          </a:solidFill>
                          <a:effectLst/>
                        </a:rPr>
                        <a:t>05-03~05-21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+mj-lt"/>
                        <a:buAutoNum type="arabicPeriod" startAt="6"/>
                      </a:pPr>
                      <a:r>
                        <a:rPr lang="en-US" altLang="zh-CN" sz="1200" b="1" dirty="0">
                          <a:effectLst/>
                        </a:rPr>
                        <a:t> 05-04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6"/>
                      </a:pPr>
                      <a:r>
                        <a:rPr lang="zh-CN" altLang="en-US" sz="1200" dirty="0">
                          <a:effectLst/>
                        </a:rPr>
                        <a:t>检查任务完成情况与讨论当前</a:t>
                      </a:r>
                      <a:r>
                        <a:rPr lang="en-US" altLang="zh-CN" sz="1200" dirty="0">
                          <a:effectLst/>
                        </a:rPr>
                        <a:t>demo</a:t>
                      </a:r>
                      <a:r>
                        <a:rPr lang="zh-CN" altLang="en-US" sz="1200" dirty="0">
                          <a:effectLst/>
                        </a:rPr>
                        <a:t>存在问题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6"/>
                      </a:pPr>
                      <a:r>
                        <a:rPr lang="zh-CN" altLang="en-US" sz="1200" dirty="0">
                          <a:effectLst/>
                        </a:rPr>
                        <a:t>软件测试方案讨论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6"/>
                      </a:pPr>
                      <a:r>
                        <a:rPr lang="zh-CN" altLang="en-US" sz="1200" dirty="0">
                          <a:effectLst/>
                        </a:rPr>
                        <a:t>问题记录文档讨论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+mj-lt"/>
                        <a:buAutoNum type="arabicPeriod" startAt="6"/>
                      </a:pPr>
                      <a:r>
                        <a:rPr lang="en-US" altLang="zh-CN" sz="1200" b="1" dirty="0">
                          <a:effectLst/>
                        </a:rPr>
                        <a:t> 05-18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6"/>
                      </a:pPr>
                      <a:r>
                        <a:rPr lang="en-US" altLang="zh-CN" sz="1200" dirty="0">
                          <a:effectLst/>
                        </a:rPr>
                        <a:t>demo</a:t>
                      </a:r>
                      <a:r>
                        <a:rPr lang="zh-CN" altLang="en-US" sz="1200" dirty="0">
                          <a:effectLst/>
                        </a:rPr>
                        <a:t>存在问题优化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6"/>
                      </a:pPr>
                      <a:r>
                        <a:rPr lang="zh-CN" altLang="en-US" sz="1200" dirty="0">
                          <a:effectLst/>
                        </a:rPr>
                        <a:t>设计</a:t>
                      </a:r>
                      <a:r>
                        <a:rPr lang="en-US" altLang="zh-CN" sz="1200" dirty="0">
                          <a:effectLst/>
                        </a:rPr>
                        <a:t>logo</a:t>
                      </a:r>
                      <a:r>
                        <a:rPr lang="zh-CN" altLang="en-US" sz="1200" dirty="0">
                          <a:effectLst/>
                        </a:rPr>
                        <a:t>讨论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6"/>
                      </a:pPr>
                      <a:r>
                        <a:rPr lang="zh-CN" altLang="en-US" sz="1200" dirty="0">
                          <a:effectLst/>
                        </a:rPr>
                        <a:t>打包软件讨论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effectLst/>
                          <a:hlinkClick r:id="rId8"/>
                        </a:rPr>
                        <a:t>05-04 </a:t>
                      </a:r>
                      <a:r>
                        <a:rPr lang="zh-CN" altLang="en-US" sz="1200" dirty="0">
                          <a:effectLst/>
                          <a:hlinkClick r:id="rId8"/>
                        </a:rPr>
                        <a:t>小组会议</a:t>
                      </a:r>
                      <a:r>
                        <a:rPr lang="en-US" altLang="zh-CN" sz="1200" dirty="0">
                          <a:effectLst/>
                          <a:hlinkClick r:id="rId8"/>
                        </a:rPr>
                        <a:t>6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>
                          <a:effectLst/>
                          <a:hlinkClick r:id="rId9"/>
                        </a:rPr>
                        <a:t>05-18 </a:t>
                      </a:r>
                      <a:r>
                        <a:rPr lang="zh-CN" altLang="en-US" sz="1200" dirty="0">
                          <a:effectLst/>
                          <a:hlinkClick r:id="rId9"/>
                        </a:rPr>
                        <a:t>小组会议</a:t>
                      </a:r>
                      <a:r>
                        <a:rPr lang="en-US" altLang="zh-CN" sz="1200" dirty="0">
                          <a:effectLst/>
                          <a:hlinkClick r:id="rId9"/>
                        </a:rPr>
                        <a:t>7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084720"/>
                  </a:ext>
                </a:extLst>
              </a:tr>
              <a:tr h="5119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1C50A2"/>
                          </a:solidFill>
                          <a:effectLst/>
                        </a:rPr>
                        <a:t>第四阶段：</a:t>
                      </a:r>
                      <a:r>
                        <a:rPr lang="zh-CN" altLang="en-US" sz="1400" dirty="0">
                          <a:solidFill>
                            <a:srgbClr val="1C50A2"/>
                          </a:solidFill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1C50A2"/>
                          </a:solidFill>
                          <a:effectLst/>
                        </a:rPr>
                        <a:t>05-21~05-31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+mj-lt"/>
                        <a:buAutoNum type="arabicPeriod" startAt="8"/>
                      </a:pPr>
                      <a:r>
                        <a:rPr lang="en-US" altLang="zh-CN" sz="1200" b="1" dirty="0">
                          <a:effectLst/>
                        </a:rPr>
                        <a:t> 05-31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8"/>
                      </a:pPr>
                      <a:r>
                        <a:rPr lang="zh-CN" altLang="en-US" sz="1200" dirty="0">
                          <a:effectLst/>
                        </a:rPr>
                        <a:t>项目结题分工讨论 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+mj-lt"/>
                        <a:buAutoNum type="arabicPeriod" startAt="8"/>
                      </a:pPr>
                      <a:r>
                        <a:rPr lang="zh-CN" altLang="en-US" sz="1200" dirty="0">
                          <a:effectLst/>
                        </a:rPr>
                        <a:t>软件优化问题讨论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hlinkClick r:id="rId10"/>
                        </a:rPr>
                        <a:t>结题任务分工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</a:p>
                  </a:txBody>
                  <a:tcPr marL="31995" marR="31995" marT="15998" marB="15998" anchor="ctr">
                    <a:lnL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C50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3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143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27"/>
          <p:cNvSpPr>
            <a:spLocks noChangeArrowheads="1"/>
          </p:cNvSpPr>
          <p:nvPr/>
        </p:nvSpPr>
        <p:spPr bwMode="auto">
          <a:xfrm>
            <a:off x="1588" y="-1588"/>
            <a:ext cx="12195175" cy="6861175"/>
          </a:xfrm>
          <a:prstGeom prst="rect">
            <a:avLst/>
          </a:prstGeom>
          <a:solidFill>
            <a:srgbClr val="D3E8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标题 4"/>
          <p:cNvSpPr txBox="1">
            <a:spLocks/>
          </p:cNvSpPr>
          <p:nvPr/>
        </p:nvSpPr>
        <p:spPr>
          <a:xfrm>
            <a:off x="2521066" y="3781236"/>
            <a:ext cx="3879736" cy="575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1C50A2"/>
                </a:solidFill>
              </a:rPr>
              <a:t>项目功能展示</a:t>
            </a:r>
          </a:p>
        </p:txBody>
      </p:sp>
      <p:sp>
        <p:nvSpPr>
          <p:cNvPr id="178" name="标题 4"/>
          <p:cNvSpPr txBox="1">
            <a:spLocks/>
          </p:cNvSpPr>
          <p:nvPr/>
        </p:nvSpPr>
        <p:spPr>
          <a:xfrm>
            <a:off x="3907725" y="2573866"/>
            <a:ext cx="1223075" cy="1030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6600" dirty="0">
                <a:solidFill>
                  <a:srgbClr val="FFC000"/>
                </a:solidFill>
                <a:latin typeface="Impact" panose="020B0806030902050204" pitchFamily="34" charset="0"/>
              </a:rPr>
              <a:t>03</a:t>
            </a:r>
            <a:endParaRPr lang="zh-CN" altLang="en-US" sz="8000" dirty="0">
              <a:solidFill>
                <a:srgbClr val="FFC000"/>
              </a:solidFill>
              <a:latin typeface="Impact" panose="020B0806030902050204" pitchFamily="34" charset="0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7111999" y="3645156"/>
            <a:ext cx="5097993" cy="3220783"/>
            <a:chOff x="5208588" y="2547938"/>
            <a:chExt cx="6824663" cy="4311650"/>
          </a:xfrm>
        </p:grpSpPr>
        <p:sp>
          <p:nvSpPr>
            <p:cNvPr id="180" name="Rectangle 628"/>
            <p:cNvSpPr>
              <a:spLocks noChangeArrowheads="1"/>
            </p:cNvSpPr>
            <p:nvPr userDrawn="1"/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Rectangle 629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Rectangle 630"/>
            <p:cNvSpPr>
              <a:spLocks noChangeArrowheads="1"/>
            </p:cNvSpPr>
            <p:nvPr userDrawn="1"/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Rectangle 631"/>
            <p:cNvSpPr>
              <a:spLocks noChangeArrowheads="1"/>
            </p:cNvSpPr>
            <p:nvPr userDrawn="1"/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Rectangle 632"/>
            <p:cNvSpPr>
              <a:spLocks noChangeArrowheads="1"/>
            </p:cNvSpPr>
            <p:nvPr userDrawn="1"/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Rectangle 633"/>
            <p:cNvSpPr>
              <a:spLocks noChangeArrowheads="1"/>
            </p:cNvSpPr>
            <p:nvPr userDrawn="1"/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634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35"/>
            <p:cNvSpPr>
              <a:spLocks noEditPoints="1"/>
            </p:cNvSpPr>
            <p:nvPr userDrawn="1"/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Rectangle 636"/>
            <p:cNvSpPr>
              <a:spLocks noChangeArrowheads="1"/>
            </p:cNvSpPr>
            <p:nvPr userDrawn="1"/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637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638"/>
            <p:cNvSpPr>
              <a:spLocks noEditPoints="1"/>
            </p:cNvSpPr>
            <p:nvPr userDrawn="1"/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639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640"/>
            <p:cNvSpPr>
              <a:spLocks noEditPoints="1"/>
            </p:cNvSpPr>
            <p:nvPr userDrawn="1"/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641"/>
            <p:cNvSpPr>
              <a:spLocks noEditPoints="1"/>
            </p:cNvSpPr>
            <p:nvPr userDrawn="1"/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Rectangle 642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Rectangle 643"/>
            <p:cNvSpPr>
              <a:spLocks noChangeArrowheads="1"/>
            </p:cNvSpPr>
            <p:nvPr userDrawn="1"/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644"/>
            <p:cNvSpPr>
              <a:spLocks noEditPoints="1"/>
            </p:cNvSpPr>
            <p:nvPr userDrawn="1"/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645"/>
            <p:cNvSpPr>
              <a:spLocks noEditPoints="1"/>
            </p:cNvSpPr>
            <p:nvPr userDrawn="1"/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646"/>
            <p:cNvSpPr>
              <a:spLocks noEditPoints="1"/>
            </p:cNvSpPr>
            <p:nvPr userDrawn="1"/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647"/>
            <p:cNvSpPr>
              <a:spLocks noEditPoints="1"/>
            </p:cNvSpPr>
            <p:nvPr userDrawn="1"/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648"/>
            <p:cNvSpPr>
              <a:spLocks noEditPoints="1"/>
            </p:cNvSpPr>
            <p:nvPr userDrawn="1"/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649"/>
            <p:cNvSpPr>
              <a:spLocks noEditPoints="1"/>
            </p:cNvSpPr>
            <p:nvPr userDrawn="1"/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650"/>
            <p:cNvSpPr>
              <a:spLocks noEditPoints="1"/>
            </p:cNvSpPr>
            <p:nvPr userDrawn="1"/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651"/>
            <p:cNvSpPr>
              <a:spLocks noEditPoints="1"/>
            </p:cNvSpPr>
            <p:nvPr userDrawn="1"/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652"/>
            <p:cNvSpPr>
              <a:spLocks noEditPoints="1"/>
            </p:cNvSpPr>
            <p:nvPr userDrawn="1"/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653"/>
            <p:cNvSpPr>
              <a:spLocks noEditPoints="1"/>
            </p:cNvSpPr>
            <p:nvPr userDrawn="1"/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654"/>
            <p:cNvSpPr>
              <a:spLocks noEditPoints="1"/>
            </p:cNvSpPr>
            <p:nvPr userDrawn="1"/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655"/>
            <p:cNvSpPr>
              <a:spLocks noEditPoints="1"/>
            </p:cNvSpPr>
            <p:nvPr userDrawn="1"/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656"/>
            <p:cNvSpPr>
              <a:spLocks noEditPoints="1"/>
            </p:cNvSpPr>
            <p:nvPr userDrawn="1"/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657"/>
            <p:cNvSpPr>
              <a:spLocks noEditPoints="1"/>
            </p:cNvSpPr>
            <p:nvPr userDrawn="1"/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658"/>
            <p:cNvSpPr>
              <a:spLocks noEditPoints="1"/>
            </p:cNvSpPr>
            <p:nvPr userDrawn="1"/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659"/>
            <p:cNvSpPr>
              <a:spLocks noEditPoints="1"/>
            </p:cNvSpPr>
            <p:nvPr userDrawn="1"/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660"/>
            <p:cNvSpPr>
              <a:spLocks noEditPoints="1"/>
            </p:cNvSpPr>
            <p:nvPr userDrawn="1"/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661"/>
            <p:cNvSpPr>
              <a:spLocks noEditPoints="1"/>
            </p:cNvSpPr>
            <p:nvPr userDrawn="1"/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662"/>
            <p:cNvSpPr>
              <a:spLocks noEditPoints="1"/>
            </p:cNvSpPr>
            <p:nvPr userDrawn="1"/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663"/>
            <p:cNvSpPr>
              <a:spLocks noEditPoints="1"/>
            </p:cNvSpPr>
            <p:nvPr userDrawn="1"/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664"/>
            <p:cNvSpPr>
              <a:spLocks noEditPoints="1"/>
            </p:cNvSpPr>
            <p:nvPr userDrawn="1"/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665"/>
            <p:cNvSpPr>
              <a:spLocks noEditPoints="1"/>
            </p:cNvSpPr>
            <p:nvPr userDrawn="1"/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666"/>
            <p:cNvSpPr>
              <a:spLocks noEditPoints="1"/>
            </p:cNvSpPr>
            <p:nvPr userDrawn="1"/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667"/>
            <p:cNvSpPr>
              <a:spLocks noEditPoints="1"/>
            </p:cNvSpPr>
            <p:nvPr userDrawn="1"/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668"/>
            <p:cNvSpPr>
              <a:spLocks noEditPoints="1"/>
            </p:cNvSpPr>
            <p:nvPr userDrawn="1"/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669"/>
            <p:cNvSpPr>
              <a:spLocks noEditPoints="1"/>
            </p:cNvSpPr>
            <p:nvPr userDrawn="1"/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670"/>
            <p:cNvSpPr>
              <a:spLocks noEditPoints="1"/>
            </p:cNvSpPr>
            <p:nvPr userDrawn="1"/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671"/>
            <p:cNvSpPr>
              <a:spLocks noEditPoints="1"/>
            </p:cNvSpPr>
            <p:nvPr userDrawn="1"/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672"/>
            <p:cNvSpPr>
              <a:spLocks noEditPoints="1"/>
            </p:cNvSpPr>
            <p:nvPr userDrawn="1"/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673"/>
            <p:cNvSpPr>
              <a:spLocks noEditPoints="1"/>
            </p:cNvSpPr>
            <p:nvPr userDrawn="1"/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674"/>
            <p:cNvSpPr>
              <a:spLocks noEditPoints="1"/>
            </p:cNvSpPr>
            <p:nvPr userDrawn="1"/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675"/>
            <p:cNvSpPr>
              <a:spLocks noEditPoints="1"/>
            </p:cNvSpPr>
            <p:nvPr userDrawn="1"/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676"/>
            <p:cNvSpPr>
              <a:spLocks noEditPoints="1"/>
            </p:cNvSpPr>
            <p:nvPr userDrawn="1"/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677"/>
            <p:cNvSpPr>
              <a:spLocks noEditPoints="1"/>
            </p:cNvSpPr>
            <p:nvPr userDrawn="1"/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678"/>
            <p:cNvSpPr>
              <a:spLocks noEditPoints="1"/>
            </p:cNvSpPr>
            <p:nvPr userDrawn="1"/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679"/>
            <p:cNvSpPr>
              <a:spLocks noEditPoints="1"/>
            </p:cNvSpPr>
            <p:nvPr userDrawn="1"/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680"/>
            <p:cNvSpPr>
              <a:spLocks noEditPoints="1"/>
            </p:cNvSpPr>
            <p:nvPr userDrawn="1"/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681"/>
            <p:cNvSpPr>
              <a:spLocks noEditPoints="1"/>
            </p:cNvSpPr>
            <p:nvPr userDrawn="1"/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682"/>
            <p:cNvSpPr>
              <a:spLocks noEditPoints="1"/>
            </p:cNvSpPr>
            <p:nvPr userDrawn="1"/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683"/>
            <p:cNvSpPr>
              <a:spLocks noEditPoints="1"/>
            </p:cNvSpPr>
            <p:nvPr userDrawn="1"/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684"/>
            <p:cNvSpPr>
              <a:spLocks noEditPoints="1"/>
            </p:cNvSpPr>
            <p:nvPr userDrawn="1"/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685"/>
            <p:cNvSpPr>
              <a:spLocks noEditPoints="1"/>
            </p:cNvSpPr>
            <p:nvPr userDrawn="1"/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686"/>
            <p:cNvSpPr>
              <a:spLocks noEditPoints="1"/>
            </p:cNvSpPr>
            <p:nvPr userDrawn="1"/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687"/>
            <p:cNvSpPr>
              <a:spLocks noEditPoints="1"/>
            </p:cNvSpPr>
            <p:nvPr userDrawn="1"/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688"/>
            <p:cNvSpPr>
              <a:spLocks noEditPoints="1"/>
            </p:cNvSpPr>
            <p:nvPr userDrawn="1"/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689"/>
            <p:cNvSpPr>
              <a:spLocks noEditPoints="1"/>
            </p:cNvSpPr>
            <p:nvPr userDrawn="1"/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690"/>
            <p:cNvSpPr>
              <a:spLocks noEditPoints="1"/>
            </p:cNvSpPr>
            <p:nvPr userDrawn="1"/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691"/>
            <p:cNvSpPr>
              <a:spLocks noEditPoints="1"/>
            </p:cNvSpPr>
            <p:nvPr userDrawn="1"/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692"/>
            <p:cNvSpPr>
              <a:spLocks noEditPoints="1"/>
            </p:cNvSpPr>
            <p:nvPr userDrawn="1"/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693"/>
            <p:cNvSpPr>
              <a:spLocks noEditPoints="1"/>
            </p:cNvSpPr>
            <p:nvPr userDrawn="1"/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694"/>
            <p:cNvSpPr>
              <a:spLocks noEditPoints="1"/>
            </p:cNvSpPr>
            <p:nvPr userDrawn="1"/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695"/>
            <p:cNvSpPr>
              <a:spLocks noEditPoints="1"/>
            </p:cNvSpPr>
            <p:nvPr userDrawn="1"/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696"/>
            <p:cNvSpPr>
              <a:spLocks noEditPoints="1"/>
            </p:cNvSpPr>
            <p:nvPr userDrawn="1"/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697"/>
            <p:cNvSpPr>
              <a:spLocks noEditPoints="1"/>
            </p:cNvSpPr>
            <p:nvPr userDrawn="1"/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698"/>
            <p:cNvSpPr>
              <a:spLocks noEditPoints="1"/>
            </p:cNvSpPr>
            <p:nvPr userDrawn="1"/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699"/>
            <p:cNvSpPr>
              <a:spLocks noEditPoints="1"/>
            </p:cNvSpPr>
            <p:nvPr userDrawn="1"/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700"/>
            <p:cNvSpPr>
              <a:spLocks noEditPoints="1"/>
            </p:cNvSpPr>
            <p:nvPr userDrawn="1"/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701"/>
            <p:cNvSpPr>
              <a:spLocks noEditPoints="1"/>
            </p:cNvSpPr>
            <p:nvPr userDrawn="1"/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702"/>
            <p:cNvSpPr>
              <a:spLocks noEditPoints="1"/>
            </p:cNvSpPr>
            <p:nvPr userDrawn="1"/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703"/>
            <p:cNvSpPr>
              <a:spLocks noEditPoints="1"/>
            </p:cNvSpPr>
            <p:nvPr userDrawn="1"/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704"/>
            <p:cNvSpPr>
              <a:spLocks noEditPoints="1"/>
            </p:cNvSpPr>
            <p:nvPr userDrawn="1"/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705"/>
            <p:cNvSpPr>
              <a:spLocks noEditPoints="1"/>
            </p:cNvSpPr>
            <p:nvPr userDrawn="1"/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706"/>
            <p:cNvSpPr>
              <a:spLocks noEditPoints="1"/>
            </p:cNvSpPr>
            <p:nvPr userDrawn="1"/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707"/>
            <p:cNvSpPr>
              <a:spLocks noEditPoints="1"/>
            </p:cNvSpPr>
            <p:nvPr userDrawn="1"/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708"/>
            <p:cNvSpPr>
              <a:spLocks noEditPoints="1"/>
            </p:cNvSpPr>
            <p:nvPr userDrawn="1"/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709"/>
            <p:cNvSpPr>
              <a:spLocks noEditPoints="1"/>
            </p:cNvSpPr>
            <p:nvPr userDrawn="1"/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710"/>
            <p:cNvSpPr>
              <a:spLocks noEditPoints="1"/>
            </p:cNvSpPr>
            <p:nvPr userDrawn="1"/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711"/>
            <p:cNvSpPr>
              <a:spLocks noEditPoints="1"/>
            </p:cNvSpPr>
            <p:nvPr userDrawn="1"/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712"/>
            <p:cNvSpPr>
              <a:spLocks noEditPoints="1"/>
            </p:cNvSpPr>
            <p:nvPr userDrawn="1"/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713"/>
            <p:cNvSpPr>
              <a:spLocks noEditPoints="1"/>
            </p:cNvSpPr>
            <p:nvPr userDrawn="1"/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714"/>
            <p:cNvSpPr>
              <a:spLocks noEditPoints="1"/>
            </p:cNvSpPr>
            <p:nvPr userDrawn="1"/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715"/>
            <p:cNvSpPr>
              <a:spLocks noEditPoints="1"/>
            </p:cNvSpPr>
            <p:nvPr userDrawn="1"/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716"/>
            <p:cNvSpPr>
              <a:spLocks noEditPoints="1"/>
            </p:cNvSpPr>
            <p:nvPr userDrawn="1"/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717"/>
            <p:cNvSpPr>
              <a:spLocks noEditPoints="1"/>
            </p:cNvSpPr>
            <p:nvPr userDrawn="1"/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718"/>
            <p:cNvSpPr>
              <a:spLocks noEditPoints="1"/>
            </p:cNvSpPr>
            <p:nvPr userDrawn="1"/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719"/>
            <p:cNvSpPr>
              <a:spLocks noEditPoints="1"/>
            </p:cNvSpPr>
            <p:nvPr userDrawn="1"/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720"/>
            <p:cNvSpPr>
              <a:spLocks noEditPoints="1"/>
            </p:cNvSpPr>
            <p:nvPr userDrawn="1"/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721"/>
            <p:cNvSpPr>
              <a:spLocks noEditPoints="1"/>
            </p:cNvSpPr>
            <p:nvPr userDrawn="1"/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22"/>
            <p:cNvSpPr>
              <a:spLocks noEditPoints="1"/>
            </p:cNvSpPr>
            <p:nvPr userDrawn="1"/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23"/>
            <p:cNvSpPr>
              <a:spLocks noEditPoints="1"/>
            </p:cNvSpPr>
            <p:nvPr userDrawn="1"/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24"/>
            <p:cNvSpPr>
              <a:spLocks noEditPoints="1"/>
            </p:cNvSpPr>
            <p:nvPr userDrawn="1"/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25"/>
            <p:cNvSpPr>
              <a:spLocks noEditPoints="1"/>
            </p:cNvSpPr>
            <p:nvPr userDrawn="1"/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26"/>
            <p:cNvSpPr>
              <a:spLocks noEditPoints="1"/>
            </p:cNvSpPr>
            <p:nvPr userDrawn="1"/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727"/>
            <p:cNvSpPr>
              <a:spLocks noEditPoints="1"/>
            </p:cNvSpPr>
            <p:nvPr userDrawn="1"/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728"/>
            <p:cNvSpPr>
              <a:spLocks noEditPoints="1"/>
            </p:cNvSpPr>
            <p:nvPr userDrawn="1"/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729"/>
            <p:cNvSpPr>
              <a:spLocks noEditPoints="1"/>
            </p:cNvSpPr>
            <p:nvPr userDrawn="1"/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730"/>
            <p:cNvSpPr>
              <a:spLocks noEditPoints="1"/>
            </p:cNvSpPr>
            <p:nvPr userDrawn="1"/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731"/>
            <p:cNvSpPr>
              <a:spLocks noEditPoints="1"/>
            </p:cNvSpPr>
            <p:nvPr userDrawn="1"/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732"/>
            <p:cNvSpPr>
              <a:spLocks noEditPoints="1"/>
            </p:cNvSpPr>
            <p:nvPr userDrawn="1"/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733"/>
            <p:cNvSpPr>
              <a:spLocks noEditPoints="1"/>
            </p:cNvSpPr>
            <p:nvPr userDrawn="1"/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734"/>
            <p:cNvSpPr>
              <a:spLocks noEditPoints="1"/>
            </p:cNvSpPr>
            <p:nvPr userDrawn="1"/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735"/>
            <p:cNvSpPr>
              <a:spLocks noEditPoints="1"/>
            </p:cNvSpPr>
            <p:nvPr userDrawn="1"/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736"/>
            <p:cNvSpPr>
              <a:spLocks noEditPoints="1"/>
            </p:cNvSpPr>
            <p:nvPr userDrawn="1"/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737"/>
            <p:cNvSpPr>
              <a:spLocks noEditPoints="1"/>
            </p:cNvSpPr>
            <p:nvPr userDrawn="1"/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738"/>
            <p:cNvSpPr>
              <a:spLocks noEditPoints="1"/>
            </p:cNvSpPr>
            <p:nvPr userDrawn="1"/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739"/>
            <p:cNvSpPr>
              <a:spLocks noEditPoints="1"/>
            </p:cNvSpPr>
            <p:nvPr userDrawn="1"/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740"/>
            <p:cNvSpPr>
              <a:spLocks noEditPoints="1"/>
            </p:cNvSpPr>
            <p:nvPr userDrawn="1"/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741"/>
            <p:cNvSpPr>
              <a:spLocks noEditPoints="1"/>
            </p:cNvSpPr>
            <p:nvPr userDrawn="1"/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742"/>
            <p:cNvSpPr>
              <a:spLocks noEditPoints="1"/>
            </p:cNvSpPr>
            <p:nvPr userDrawn="1"/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743"/>
            <p:cNvSpPr>
              <a:spLocks noEditPoints="1"/>
            </p:cNvSpPr>
            <p:nvPr userDrawn="1"/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744"/>
            <p:cNvSpPr>
              <a:spLocks noEditPoints="1"/>
            </p:cNvSpPr>
            <p:nvPr userDrawn="1"/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745"/>
            <p:cNvSpPr>
              <a:spLocks noEditPoints="1"/>
            </p:cNvSpPr>
            <p:nvPr userDrawn="1"/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746"/>
            <p:cNvSpPr>
              <a:spLocks noEditPoints="1"/>
            </p:cNvSpPr>
            <p:nvPr userDrawn="1"/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747"/>
            <p:cNvSpPr>
              <a:spLocks noEditPoints="1"/>
            </p:cNvSpPr>
            <p:nvPr userDrawn="1"/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748"/>
            <p:cNvSpPr>
              <a:spLocks noEditPoints="1"/>
            </p:cNvSpPr>
            <p:nvPr userDrawn="1"/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749"/>
            <p:cNvSpPr>
              <a:spLocks noEditPoints="1"/>
            </p:cNvSpPr>
            <p:nvPr userDrawn="1"/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750"/>
            <p:cNvSpPr>
              <a:spLocks noEditPoints="1"/>
            </p:cNvSpPr>
            <p:nvPr userDrawn="1"/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Rectangle 751"/>
            <p:cNvSpPr>
              <a:spLocks noChangeArrowheads="1"/>
            </p:cNvSpPr>
            <p:nvPr userDrawn="1"/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752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753"/>
            <p:cNvSpPr>
              <a:spLocks noEditPoints="1"/>
            </p:cNvSpPr>
            <p:nvPr userDrawn="1"/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754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755"/>
            <p:cNvSpPr>
              <a:spLocks noEditPoints="1"/>
            </p:cNvSpPr>
            <p:nvPr userDrawn="1"/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Rectangle 756"/>
            <p:cNvSpPr>
              <a:spLocks noChangeArrowheads="1"/>
            </p:cNvSpPr>
            <p:nvPr userDrawn="1"/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Rectangle 757"/>
            <p:cNvSpPr>
              <a:spLocks noChangeArrowheads="1"/>
            </p:cNvSpPr>
            <p:nvPr userDrawn="1"/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758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759"/>
            <p:cNvSpPr>
              <a:spLocks noEditPoints="1"/>
            </p:cNvSpPr>
            <p:nvPr userDrawn="1"/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Rectangle 760"/>
            <p:cNvSpPr>
              <a:spLocks noChangeArrowheads="1"/>
            </p:cNvSpPr>
            <p:nvPr userDrawn="1"/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761"/>
            <p:cNvSpPr>
              <a:spLocks noEditPoints="1"/>
            </p:cNvSpPr>
            <p:nvPr userDrawn="1"/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762"/>
            <p:cNvSpPr>
              <a:spLocks noEditPoints="1"/>
            </p:cNvSpPr>
            <p:nvPr userDrawn="1"/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763"/>
            <p:cNvSpPr>
              <a:spLocks noEditPoints="1"/>
            </p:cNvSpPr>
            <p:nvPr userDrawn="1"/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764"/>
            <p:cNvSpPr>
              <a:spLocks noEditPoints="1"/>
            </p:cNvSpPr>
            <p:nvPr userDrawn="1"/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Rectangle 765"/>
            <p:cNvSpPr>
              <a:spLocks noChangeArrowheads="1"/>
            </p:cNvSpPr>
            <p:nvPr userDrawn="1"/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Rectangle 766"/>
            <p:cNvSpPr>
              <a:spLocks noChangeArrowheads="1"/>
            </p:cNvSpPr>
            <p:nvPr userDrawn="1"/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Rectangle 767"/>
            <p:cNvSpPr>
              <a:spLocks noChangeArrowheads="1"/>
            </p:cNvSpPr>
            <p:nvPr userDrawn="1"/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Rectangle 768"/>
            <p:cNvSpPr>
              <a:spLocks noChangeArrowheads="1"/>
            </p:cNvSpPr>
            <p:nvPr userDrawn="1"/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769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770"/>
            <p:cNvSpPr>
              <a:spLocks noEditPoints="1"/>
            </p:cNvSpPr>
            <p:nvPr userDrawn="1"/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Rectangle 771"/>
            <p:cNvSpPr>
              <a:spLocks noChangeArrowheads="1"/>
            </p:cNvSpPr>
            <p:nvPr userDrawn="1"/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Rectangle 772"/>
            <p:cNvSpPr>
              <a:spLocks noChangeArrowheads="1"/>
            </p:cNvSpPr>
            <p:nvPr userDrawn="1"/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773"/>
            <p:cNvSpPr>
              <a:spLocks noEditPoints="1"/>
            </p:cNvSpPr>
            <p:nvPr userDrawn="1"/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774"/>
            <p:cNvSpPr>
              <a:spLocks noEditPoints="1"/>
            </p:cNvSpPr>
            <p:nvPr userDrawn="1"/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775"/>
            <p:cNvSpPr>
              <a:spLocks noEditPoints="1"/>
            </p:cNvSpPr>
            <p:nvPr userDrawn="1"/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776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777"/>
            <p:cNvSpPr>
              <a:spLocks noEditPoints="1"/>
            </p:cNvSpPr>
            <p:nvPr userDrawn="1"/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778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779"/>
            <p:cNvSpPr>
              <a:spLocks noEditPoints="1"/>
            </p:cNvSpPr>
            <p:nvPr userDrawn="1"/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Rectangle 780"/>
            <p:cNvSpPr>
              <a:spLocks noChangeArrowheads="1"/>
            </p:cNvSpPr>
            <p:nvPr userDrawn="1"/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Rectangle 781"/>
            <p:cNvSpPr>
              <a:spLocks noChangeArrowheads="1"/>
            </p:cNvSpPr>
            <p:nvPr userDrawn="1"/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Rectangle 782"/>
            <p:cNvSpPr>
              <a:spLocks noChangeArrowheads="1"/>
            </p:cNvSpPr>
            <p:nvPr userDrawn="1"/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Rectangle 783"/>
            <p:cNvSpPr>
              <a:spLocks noChangeArrowheads="1"/>
            </p:cNvSpPr>
            <p:nvPr userDrawn="1"/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784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785"/>
            <p:cNvSpPr>
              <a:spLocks noEditPoints="1"/>
            </p:cNvSpPr>
            <p:nvPr userDrawn="1"/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Rectangle 786"/>
            <p:cNvSpPr>
              <a:spLocks noChangeArrowheads="1"/>
            </p:cNvSpPr>
            <p:nvPr userDrawn="1"/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Rectangle 787"/>
            <p:cNvSpPr>
              <a:spLocks noChangeArrowheads="1"/>
            </p:cNvSpPr>
            <p:nvPr userDrawn="1"/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788"/>
            <p:cNvSpPr>
              <a:spLocks/>
            </p:cNvSpPr>
            <p:nvPr userDrawn="1"/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789"/>
            <p:cNvSpPr>
              <a:spLocks/>
            </p:cNvSpPr>
            <p:nvPr userDrawn="1"/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790"/>
            <p:cNvSpPr>
              <a:spLocks/>
            </p:cNvSpPr>
            <p:nvPr userDrawn="1"/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791"/>
            <p:cNvSpPr>
              <a:spLocks/>
            </p:cNvSpPr>
            <p:nvPr userDrawn="1"/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1C5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792"/>
            <p:cNvSpPr>
              <a:spLocks/>
            </p:cNvSpPr>
            <p:nvPr userDrawn="1"/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793"/>
            <p:cNvSpPr>
              <a:spLocks/>
            </p:cNvSpPr>
            <p:nvPr userDrawn="1"/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794"/>
            <p:cNvSpPr>
              <a:spLocks/>
            </p:cNvSpPr>
            <p:nvPr userDrawn="1"/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795"/>
            <p:cNvSpPr>
              <a:spLocks/>
            </p:cNvSpPr>
            <p:nvPr userDrawn="1"/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796"/>
            <p:cNvSpPr>
              <a:spLocks/>
            </p:cNvSpPr>
            <p:nvPr userDrawn="1"/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80399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6671161c-c94b-4e01-b2c2-707ceef6b01f"/>
</p:tagLst>
</file>

<file path=ppt/theme/theme1.xml><?xml version="1.0" encoding="utf-8"?>
<a:theme xmlns:a="http://schemas.openxmlformats.org/drawingml/2006/main" name="专注毕业答辩类PPT排版设计，定制QQ:418157732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97EBF"/>
      </a:accent1>
      <a:accent2>
        <a:srgbClr val="FFD858"/>
      </a:accent2>
      <a:accent3>
        <a:srgbClr val="2D416B"/>
      </a:accent3>
      <a:accent4>
        <a:srgbClr val="868686"/>
      </a:accent4>
      <a:accent5>
        <a:srgbClr val="CCCCCC"/>
      </a:accent5>
      <a:accent6>
        <a:srgbClr val="4E4E4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97EBF"/>
    </a:accent1>
    <a:accent2>
      <a:srgbClr val="FFD858"/>
    </a:accent2>
    <a:accent3>
      <a:srgbClr val="2D416B"/>
    </a:accent3>
    <a:accent4>
      <a:srgbClr val="868686"/>
    </a:accent4>
    <a:accent5>
      <a:srgbClr val="CCCCCC"/>
    </a:accent5>
    <a:accent6>
      <a:srgbClr val="4E4E4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2538</TotalTime>
  <Words>1378</Words>
  <Application>Microsoft Office PowerPoint</Application>
  <PresentationFormat>宽屏</PresentationFormat>
  <Paragraphs>260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宋体</vt:lpstr>
      <vt:lpstr>微软雅黑</vt:lpstr>
      <vt:lpstr>Arial</vt:lpstr>
      <vt:lpstr>Calibri</vt:lpstr>
      <vt:lpstr>Consolas</vt:lpstr>
      <vt:lpstr>Impact</vt:lpstr>
      <vt:lpstr>Wingdings</vt:lpstr>
      <vt:lpstr>专注毕业答辩类PPT排版设计，定制QQ:418157732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StephenZhu</dc:creator>
  <cp:keywords>51PPT模板网</cp:keywords>
  <dc:description>www.51pptmoban.com</dc:description>
  <cp:lastModifiedBy>Tsui Tony</cp:lastModifiedBy>
  <cp:revision>191</cp:revision>
  <cp:lastPrinted>2018-03-12T16:00:00Z</cp:lastPrinted>
  <dcterms:created xsi:type="dcterms:W3CDTF">2018-03-12T16:00:00Z</dcterms:created>
  <dcterms:modified xsi:type="dcterms:W3CDTF">2022-06-06T14:27:01Z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